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 id="2147483656" r:id="rId2"/>
    <p:sldMasterId id="2147483659" r:id="rId3"/>
  </p:sldMasterIdLst>
  <p:notesMasterIdLst>
    <p:notesMasterId r:id="rId44"/>
  </p:notesMasterIdLst>
  <p:sldIdLst>
    <p:sldId id="256" r:id="rId4"/>
    <p:sldId id="333" r:id="rId5"/>
    <p:sldId id="334" r:id="rId6"/>
    <p:sldId id="260" r:id="rId7"/>
    <p:sldId id="332" r:id="rId8"/>
    <p:sldId id="335" r:id="rId9"/>
    <p:sldId id="261" r:id="rId10"/>
    <p:sldId id="262" r:id="rId11"/>
    <p:sldId id="263" r:id="rId12"/>
    <p:sldId id="338" r:id="rId13"/>
    <p:sldId id="339" r:id="rId14"/>
    <p:sldId id="269" r:id="rId15"/>
    <p:sldId id="270" r:id="rId16"/>
    <p:sldId id="340" r:id="rId17"/>
    <p:sldId id="275" r:id="rId18"/>
    <p:sldId id="276" r:id="rId19"/>
    <p:sldId id="278" r:id="rId20"/>
    <p:sldId id="279" r:id="rId21"/>
    <p:sldId id="282" r:id="rId22"/>
    <p:sldId id="283"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301" r:id="rId36"/>
    <p:sldId id="302" r:id="rId37"/>
    <p:sldId id="317" r:id="rId38"/>
    <p:sldId id="324" r:id="rId39"/>
    <p:sldId id="325" r:id="rId40"/>
    <p:sldId id="326" r:id="rId41"/>
    <p:sldId id="327" r:id="rId42"/>
    <p:sldId id="328" r:id="rId43"/>
  </p:sldIdLst>
  <p:sldSz cx="9144000" cy="6858000" type="screen4x3"/>
  <p:notesSz cx="7315200" cy="9601200"/>
  <p:embeddedFontLst>
    <p:embeddedFont>
      <p:font typeface="Arimo"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
      <p:font typeface="Rambla" panose="020B0604020202020204" charset="0"/>
      <p:regular r:id="rId55"/>
      <p:bold r:id="rId56"/>
      <p:italic r:id="rId57"/>
      <p:boldItalic r:id="rId58"/>
    </p:embeddedFont>
    <p:embeddedFont>
      <p:font typeface="Verdana" panose="020B060403050404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06" roundtripDataSignature="AMtx7mjJjrJZISfNQKXVbcigJMJJxkBrR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2D796A-04CC-47DB-BC9B-365BDA367D35}" v="49" dt="2023-08-24T14:31:43.737"/>
  </p1510:revLst>
</p1510:revInfo>
</file>

<file path=ppt/tableStyles.xml><?xml version="1.0" encoding="utf-8"?>
<a:tblStyleLst xmlns:a="http://schemas.openxmlformats.org/drawingml/2006/main" def="{7AB86E40-0C56-422E-8C57-F9E5C09DABA0}">
  <a:tblStyle styleId="{7AB86E40-0C56-422E-8C57-F9E5C09DABA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52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presProps" Target="pres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110"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17.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font" Target="fonts/font15.fntdata"/><Relationship Id="rId108"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62" Type="http://schemas.openxmlformats.org/officeDocument/2006/relationships/font" Target="fonts/font18.fntdata"/><Relationship Id="rId11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106" Type="http://customschemas.google.com/relationships/presentationmetadata" Target="meta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5AE920-5D49-4FB8-A321-1CB375BE4CB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BD80EB3-D571-4075-9C3F-2E932221E6F9}">
      <dgm:prSet/>
      <dgm:spPr/>
      <dgm:t>
        <a:bodyPr/>
        <a:lstStyle/>
        <a:p>
          <a:r>
            <a:rPr lang="en-US" b="0" i="0"/>
            <a:t>Influenza A viruses subtyped by 2 surface antigens, hemagglutinin (H1,H2,H3) and neuraminidase (N1,N2)</a:t>
          </a:r>
          <a:endParaRPr lang="en-US"/>
        </a:p>
      </dgm:t>
    </dgm:pt>
    <dgm:pt modelId="{978956D1-22D4-4E24-B1B7-0AF96EB18565}" type="parTrans" cxnId="{7EB8D186-3531-497E-A4F8-1E6D73ED29FD}">
      <dgm:prSet/>
      <dgm:spPr/>
      <dgm:t>
        <a:bodyPr/>
        <a:lstStyle/>
        <a:p>
          <a:endParaRPr lang="en-US"/>
        </a:p>
      </dgm:t>
    </dgm:pt>
    <dgm:pt modelId="{75F1717E-A9EE-4201-BE8C-095A07A1CD25}" type="sibTrans" cxnId="{7EB8D186-3531-497E-A4F8-1E6D73ED29FD}">
      <dgm:prSet/>
      <dgm:spPr/>
      <dgm:t>
        <a:bodyPr/>
        <a:lstStyle/>
        <a:p>
          <a:endParaRPr lang="en-US"/>
        </a:p>
      </dgm:t>
    </dgm:pt>
    <dgm:pt modelId="{E14B03B3-294B-4D89-960E-24F3B803CCBC}">
      <dgm:prSet/>
      <dgm:spPr/>
      <dgm:t>
        <a:bodyPr/>
        <a:lstStyle/>
        <a:p>
          <a:r>
            <a:rPr lang="en-US" b="1" i="0" dirty="0"/>
            <a:t>Antigenic drift: Slight change-</a:t>
          </a:r>
          <a:r>
            <a:rPr lang="en-US" b="0" i="0" dirty="0"/>
            <a:t>frequent small mutations in the H and N antigens</a:t>
          </a:r>
          <a:endParaRPr lang="en-US" dirty="0"/>
        </a:p>
      </dgm:t>
    </dgm:pt>
    <dgm:pt modelId="{4993243A-3D7F-46F9-AAE6-58ADF7B113D9}" type="parTrans" cxnId="{CCB6E553-1740-442C-A441-D29321057109}">
      <dgm:prSet/>
      <dgm:spPr/>
      <dgm:t>
        <a:bodyPr/>
        <a:lstStyle/>
        <a:p>
          <a:endParaRPr lang="en-US"/>
        </a:p>
      </dgm:t>
    </dgm:pt>
    <dgm:pt modelId="{89C659D8-4A66-4921-A257-40E11C1ACAED}" type="sibTrans" cxnId="{CCB6E553-1740-442C-A441-D29321057109}">
      <dgm:prSet/>
      <dgm:spPr/>
      <dgm:t>
        <a:bodyPr/>
        <a:lstStyle/>
        <a:p>
          <a:endParaRPr lang="en-US"/>
        </a:p>
      </dgm:t>
    </dgm:pt>
    <dgm:pt modelId="{9454A24B-A97C-436A-B75F-C81DE62B09D3}">
      <dgm:prSet/>
      <dgm:spPr/>
      <dgm:t>
        <a:bodyPr/>
        <a:lstStyle/>
        <a:p>
          <a:endParaRPr lang="en-US" dirty="0"/>
        </a:p>
      </dgm:t>
    </dgm:pt>
    <dgm:pt modelId="{146A98C2-660A-48E4-9095-1D4DA0A37C55}" type="parTrans" cxnId="{F1A52D3F-ACD0-469E-826C-A40D6EEDE7F7}">
      <dgm:prSet/>
      <dgm:spPr/>
      <dgm:t>
        <a:bodyPr/>
        <a:lstStyle/>
        <a:p>
          <a:endParaRPr lang="en-US"/>
        </a:p>
      </dgm:t>
    </dgm:pt>
    <dgm:pt modelId="{8DB00706-4B5E-443C-A21C-CE04CC94705B}" type="sibTrans" cxnId="{F1A52D3F-ACD0-469E-826C-A40D6EEDE7F7}">
      <dgm:prSet/>
      <dgm:spPr/>
      <dgm:t>
        <a:bodyPr/>
        <a:lstStyle/>
        <a:p>
          <a:endParaRPr lang="en-US"/>
        </a:p>
      </dgm:t>
    </dgm:pt>
    <dgm:pt modelId="{18FE1127-692F-4622-AC92-C82FCD109541}">
      <dgm:prSet/>
      <dgm:spPr/>
      <dgm:t>
        <a:bodyPr/>
        <a:lstStyle/>
        <a:p>
          <a:r>
            <a:rPr lang="en-US" b="1" i="0" dirty="0"/>
            <a:t>Antigenic shift: Major change-</a:t>
          </a:r>
          <a:r>
            <a:rPr lang="en-US" b="0" i="0" dirty="0"/>
            <a:t>marked change in the H or N antigen due to replacement with a different one from another virus, or introduction of new virus strain</a:t>
          </a:r>
          <a:endParaRPr lang="en-US" dirty="0"/>
        </a:p>
      </dgm:t>
    </dgm:pt>
    <dgm:pt modelId="{4C36A9E0-2568-4829-BF31-406C93111ED9}" type="parTrans" cxnId="{0B0602A5-CD27-4DC4-82B6-CCD0AFA4A21D}">
      <dgm:prSet/>
      <dgm:spPr/>
      <dgm:t>
        <a:bodyPr/>
        <a:lstStyle/>
        <a:p>
          <a:endParaRPr lang="en-US"/>
        </a:p>
      </dgm:t>
    </dgm:pt>
    <dgm:pt modelId="{0C0D8C10-EF47-4A74-BFE7-5B3690C56891}" type="sibTrans" cxnId="{0B0602A5-CD27-4DC4-82B6-CCD0AFA4A21D}">
      <dgm:prSet/>
      <dgm:spPr/>
      <dgm:t>
        <a:bodyPr/>
        <a:lstStyle/>
        <a:p>
          <a:endParaRPr lang="en-US"/>
        </a:p>
      </dgm:t>
    </dgm:pt>
    <dgm:pt modelId="{06EC0843-A803-4BBB-B2AE-8E49C4B71208}">
      <dgm:prSet/>
      <dgm:spPr/>
      <dgm:t>
        <a:bodyPr/>
        <a:lstStyle/>
        <a:p>
          <a:endParaRPr lang="en-US" dirty="0"/>
        </a:p>
      </dgm:t>
    </dgm:pt>
    <dgm:pt modelId="{46ECF65E-4E58-4BBB-B0A2-835AE426A49F}" type="parTrans" cxnId="{48BEF5F5-04BB-437A-8B0D-0D33CFE9951A}">
      <dgm:prSet/>
      <dgm:spPr/>
      <dgm:t>
        <a:bodyPr/>
        <a:lstStyle/>
        <a:p>
          <a:endParaRPr lang="en-US"/>
        </a:p>
      </dgm:t>
    </dgm:pt>
    <dgm:pt modelId="{022DEF9D-85F0-4EB9-9F44-057AB67A228E}" type="sibTrans" cxnId="{48BEF5F5-04BB-437A-8B0D-0D33CFE9951A}">
      <dgm:prSet/>
      <dgm:spPr/>
      <dgm:t>
        <a:bodyPr/>
        <a:lstStyle/>
        <a:p>
          <a:endParaRPr lang="en-US"/>
        </a:p>
      </dgm:t>
    </dgm:pt>
    <dgm:pt modelId="{8A1FC3CD-A323-4AC8-A1FD-C7452EC03289}" type="pres">
      <dgm:prSet presAssocID="{C55AE920-5D49-4FB8-A321-1CB375BE4CB7}" presName="linear" presStyleCnt="0">
        <dgm:presLayoutVars>
          <dgm:animLvl val="lvl"/>
          <dgm:resizeHandles val="exact"/>
        </dgm:presLayoutVars>
      </dgm:prSet>
      <dgm:spPr/>
    </dgm:pt>
    <dgm:pt modelId="{92FF3310-8CA7-4F14-9987-C64F70970EE1}" type="pres">
      <dgm:prSet presAssocID="{0BD80EB3-D571-4075-9C3F-2E932221E6F9}" presName="parentText" presStyleLbl="node1" presStyleIdx="0" presStyleCnt="3">
        <dgm:presLayoutVars>
          <dgm:chMax val="0"/>
          <dgm:bulletEnabled val="1"/>
        </dgm:presLayoutVars>
      </dgm:prSet>
      <dgm:spPr/>
    </dgm:pt>
    <dgm:pt modelId="{004D3137-36A6-4F97-A9C6-44B34C4809DB}" type="pres">
      <dgm:prSet presAssocID="{75F1717E-A9EE-4201-BE8C-095A07A1CD25}" presName="spacer" presStyleCnt="0"/>
      <dgm:spPr/>
    </dgm:pt>
    <dgm:pt modelId="{85CA5CD4-A9DD-454B-ABEF-58AF43714FAD}" type="pres">
      <dgm:prSet presAssocID="{E14B03B3-294B-4D89-960E-24F3B803CCBC}" presName="parentText" presStyleLbl="node1" presStyleIdx="1" presStyleCnt="3">
        <dgm:presLayoutVars>
          <dgm:chMax val="0"/>
          <dgm:bulletEnabled val="1"/>
        </dgm:presLayoutVars>
      </dgm:prSet>
      <dgm:spPr/>
    </dgm:pt>
    <dgm:pt modelId="{983B9526-23F1-4641-BC2A-1348F0A4A0C2}" type="pres">
      <dgm:prSet presAssocID="{E14B03B3-294B-4D89-960E-24F3B803CCBC}" presName="childText" presStyleLbl="revTx" presStyleIdx="0" presStyleCnt="2">
        <dgm:presLayoutVars>
          <dgm:bulletEnabled val="1"/>
        </dgm:presLayoutVars>
      </dgm:prSet>
      <dgm:spPr/>
    </dgm:pt>
    <dgm:pt modelId="{9EFA5D9C-7979-478C-A702-E691A56ACE9F}" type="pres">
      <dgm:prSet presAssocID="{18FE1127-692F-4622-AC92-C82FCD109541}" presName="parentText" presStyleLbl="node1" presStyleIdx="2" presStyleCnt="3">
        <dgm:presLayoutVars>
          <dgm:chMax val="0"/>
          <dgm:bulletEnabled val="1"/>
        </dgm:presLayoutVars>
      </dgm:prSet>
      <dgm:spPr/>
    </dgm:pt>
    <dgm:pt modelId="{EBC46F64-DE53-46AB-B8FD-BD5C67EBC9C3}" type="pres">
      <dgm:prSet presAssocID="{18FE1127-692F-4622-AC92-C82FCD109541}" presName="childText" presStyleLbl="revTx" presStyleIdx="1" presStyleCnt="2">
        <dgm:presLayoutVars>
          <dgm:bulletEnabled val="1"/>
        </dgm:presLayoutVars>
      </dgm:prSet>
      <dgm:spPr/>
    </dgm:pt>
  </dgm:ptLst>
  <dgm:cxnLst>
    <dgm:cxn modelId="{99C8EE1F-4931-48FB-A83E-7DA3A815C166}" type="presOf" srcId="{E14B03B3-294B-4D89-960E-24F3B803CCBC}" destId="{85CA5CD4-A9DD-454B-ABEF-58AF43714FAD}" srcOrd="0" destOrd="0" presId="urn:microsoft.com/office/officeart/2005/8/layout/vList2"/>
    <dgm:cxn modelId="{18D96833-4C9A-4281-9847-7B94440930FE}" type="presOf" srcId="{C55AE920-5D49-4FB8-A321-1CB375BE4CB7}" destId="{8A1FC3CD-A323-4AC8-A1FD-C7452EC03289}" srcOrd="0" destOrd="0" presId="urn:microsoft.com/office/officeart/2005/8/layout/vList2"/>
    <dgm:cxn modelId="{F1A52D3F-ACD0-469E-826C-A40D6EEDE7F7}" srcId="{E14B03B3-294B-4D89-960E-24F3B803CCBC}" destId="{9454A24B-A97C-436A-B75F-C81DE62B09D3}" srcOrd="0" destOrd="0" parTransId="{146A98C2-660A-48E4-9095-1D4DA0A37C55}" sibTransId="{8DB00706-4B5E-443C-A21C-CE04CC94705B}"/>
    <dgm:cxn modelId="{BFF5F15E-DD33-48B7-B0E1-6FAB11F4DBA9}" type="presOf" srcId="{0BD80EB3-D571-4075-9C3F-2E932221E6F9}" destId="{92FF3310-8CA7-4F14-9987-C64F70970EE1}" srcOrd="0" destOrd="0" presId="urn:microsoft.com/office/officeart/2005/8/layout/vList2"/>
    <dgm:cxn modelId="{EF6E2B5F-4AFE-4539-8667-F0634B4A0D3C}" type="presOf" srcId="{06EC0843-A803-4BBB-B2AE-8E49C4B71208}" destId="{EBC46F64-DE53-46AB-B8FD-BD5C67EBC9C3}" srcOrd="0" destOrd="0" presId="urn:microsoft.com/office/officeart/2005/8/layout/vList2"/>
    <dgm:cxn modelId="{CCB6E553-1740-442C-A441-D29321057109}" srcId="{C55AE920-5D49-4FB8-A321-1CB375BE4CB7}" destId="{E14B03B3-294B-4D89-960E-24F3B803CCBC}" srcOrd="1" destOrd="0" parTransId="{4993243A-3D7F-46F9-AAE6-58ADF7B113D9}" sibTransId="{89C659D8-4A66-4921-A257-40E11C1ACAED}"/>
    <dgm:cxn modelId="{7EB8D186-3531-497E-A4F8-1E6D73ED29FD}" srcId="{C55AE920-5D49-4FB8-A321-1CB375BE4CB7}" destId="{0BD80EB3-D571-4075-9C3F-2E932221E6F9}" srcOrd="0" destOrd="0" parTransId="{978956D1-22D4-4E24-B1B7-0AF96EB18565}" sibTransId="{75F1717E-A9EE-4201-BE8C-095A07A1CD25}"/>
    <dgm:cxn modelId="{0B0602A5-CD27-4DC4-82B6-CCD0AFA4A21D}" srcId="{C55AE920-5D49-4FB8-A321-1CB375BE4CB7}" destId="{18FE1127-692F-4622-AC92-C82FCD109541}" srcOrd="2" destOrd="0" parTransId="{4C36A9E0-2568-4829-BF31-406C93111ED9}" sibTransId="{0C0D8C10-EF47-4A74-BFE7-5B3690C56891}"/>
    <dgm:cxn modelId="{B40A52BF-CEB6-4C64-B3C1-2904B17ADFCA}" type="presOf" srcId="{18FE1127-692F-4622-AC92-C82FCD109541}" destId="{9EFA5D9C-7979-478C-A702-E691A56ACE9F}" srcOrd="0" destOrd="0" presId="urn:microsoft.com/office/officeart/2005/8/layout/vList2"/>
    <dgm:cxn modelId="{7E1312C3-524F-4673-9BB0-4D193A39395C}" type="presOf" srcId="{9454A24B-A97C-436A-B75F-C81DE62B09D3}" destId="{983B9526-23F1-4641-BC2A-1348F0A4A0C2}" srcOrd="0" destOrd="0" presId="urn:microsoft.com/office/officeart/2005/8/layout/vList2"/>
    <dgm:cxn modelId="{48BEF5F5-04BB-437A-8B0D-0D33CFE9951A}" srcId="{18FE1127-692F-4622-AC92-C82FCD109541}" destId="{06EC0843-A803-4BBB-B2AE-8E49C4B71208}" srcOrd="0" destOrd="0" parTransId="{46ECF65E-4E58-4BBB-B0A2-835AE426A49F}" sibTransId="{022DEF9D-85F0-4EB9-9F44-057AB67A228E}"/>
    <dgm:cxn modelId="{011DC39C-AE0E-41B3-9829-60A9F31C733F}" type="presParOf" srcId="{8A1FC3CD-A323-4AC8-A1FD-C7452EC03289}" destId="{92FF3310-8CA7-4F14-9987-C64F70970EE1}" srcOrd="0" destOrd="0" presId="urn:microsoft.com/office/officeart/2005/8/layout/vList2"/>
    <dgm:cxn modelId="{11C08070-1D26-4551-A1AA-E29E67EE7E36}" type="presParOf" srcId="{8A1FC3CD-A323-4AC8-A1FD-C7452EC03289}" destId="{004D3137-36A6-4F97-A9C6-44B34C4809DB}" srcOrd="1" destOrd="0" presId="urn:microsoft.com/office/officeart/2005/8/layout/vList2"/>
    <dgm:cxn modelId="{34240495-A427-4846-BB59-3635DE0AAF3E}" type="presParOf" srcId="{8A1FC3CD-A323-4AC8-A1FD-C7452EC03289}" destId="{85CA5CD4-A9DD-454B-ABEF-58AF43714FAD}" srcOrd="2" destOrd="0" presId="urn:microsoft.com/office/officeart/2005/8/layout/vList2"/>
    <dgm:cxn modelId="{B779CDFD-D854-4BE4-981B-FD26F418D843}" type="presParOf" srcId="{8A1FC3CD-A323-4AC8-A1FD-C7452EC03289}" destId="{983B9526-23F1-4641-BC2A-1348F0A4A0C2}" srcOrd="3" destOrd="0" presId="urn:microsoft.com/office/officeart/2005/8/layout/vList2"/>
    <dgm:cxn modelId="{CB9929B2-CDF5-405F-9B43-C7F35F274587}" type="presParOf" srcId="{8A1FC3CD-A323-4AC8-A1FD-C7452EC03289}" destId="{9EFA5D9C-7979-478C-A702-E691A56ACE9F}" srcOrd="4" destOrd="0" presId="urn:microsoft.com/office/officeart/2005/8/layout/vList2"/>
    <dgm:cxn modelId="{D541EFDF-C70F-4CED-B068-A8EA1EAE0B16}" type="presParOf" srcId="{8A1FC3CD-A323-4AC8-A1FD-C7452EC03289}" destId="{EBC46F64-DE53-46AB-B8FD-BD5C67EBC9C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57A196-F07D-40E4-A1E8-81ED85DF033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410707F-61EE-4C26-8D66-D6D25B62E4CE}">
      <dgm:prSet/>
      <dgm:spPr/>
      <dgm:t>
        <a:bodyPr/>
        <a:lstStyle/>
        <a:p>
          <a:r>
            <a:rPr lang="en-US"/>
            <a:t>Seasonal is expected.</a:t>
          </a:r>
        </a:p>
      </dgm:t>
    </dgm:pt>
    <dgm:pt modelId="{2D62FCBD-1A55-4432-B88B-0F86CE074B65}" type="parTrans" cxnId="{A6D043CE-28A5-409C-8CEC-53066A09C41B}">
      <dgm:prSet/>
      <dgm:spPr/>
      <dgm:t>
        <a:bodyPr/>
        <a:lstStyle/>
        <a:p>
          <a:endParaRPr lang="en-US"/>
        </a:p>
      </dgm:t>
    </dgm:pt>
    <dgm:pt modelId="{05029A70-C787-4315-AA1F-F8FEFEA49EF8}" type="sibTrans" cxnId="{A6D043CE-28A5-409C-8CEC-53066A09C41B}">
      <dgm:prSet/>
      <dgm:spPr/>
      <dgm:t>
        <a:bodyPr/>
        <a:lstStyle/>
        <a:p>
          <a:endParaRPr lang="en-US"/>
        </a:p>
      </dgm:t>
    </dgm:pt>
    <dgm:pt modelId="{2DAA9BBB-37EF-46B4-9C52-698BF36F3765}">
      <dgm:prSet/>
      <dgm:spPr/>
      <dgm:t>
        <a:bodyPr/>
        <a:lstStyle/>
        <a:p>
          <a:r>
            <a:rPr lang="en-US"/>
            <a:t>Pandemic is something that we have never seen or have not seen in a long time.</a:t>
          </a:r>
        </a:p>
      </dgm:t>
    </dgm:pt>
    <dgm:pt modelId="{991F8DB8-19F7-40CA-88C9-22BEF6591F3F}" type="parTrans" cxnId="{214B0B89-5618-40CA-8321-62789C967B06}">
      <dgm:prSet/>
      <dgm:spPr/>
      <dgm:t>
        <a:bodyPr/>
        <a:lstStyle/>
        <a:p>
          <a:endParaRPr lang="en-US"/>
        </a:p>
      </dgm:t>
    </dgm:pt>
    <dgm:pt modelId="{C1FE55D6-F893-4FC0-94B6-D81F7D257F77}" type="sibTrans" cxnId="{214B0B89-5618-40CA-8321-62789C967B06}">
      <dgm:prSet/>
      <dgm:spPr/>
      <dgm:t>
        <a:bodyPr/>
        <a:lstStyle/>
        <a:p>
          <a:endParaRPr lang="en-US"/>
        </a:p>
      </dgm:t>
    </dgm:pt>
    <dgm:pt modelId="{7EE3E4EB-1049-400A-A818-8E9D7C5A1F8D}" type="pres">
      <dgm:prSet presAssocID="{5257A196-F07D-40E4-A1E8-81ED85DF0338}" presName="linear" presStyleCnt="0">
        <dgm:presLayoutVars>
          <dgm:animLvl val="lvl"/>
          <dgm:resizeHandles val="exact"/>
        </dgm:presLayoutVars>
      </dgm:prSet>
      <dgm:spPr/>
    </dgm:pt>
    <dgm:pt modelId="{BE31F314-0C32-433A-84A4-ABFA24065D52}" type="pres">
      <dgm:prSet presAssocID="{8410707F-61EE-4C26-8D66-D6D25B62E4CE}" presName="parentText" presStyleLbl="node1" presStyleIdx="0" presStyleCnt="2">
        <dgm:presLayoutVars>
          <dgm:chMax val="0"/>
          <dgm:bulletEnabled val="1"/>
        </dgm:presLayoutVars>
      </dgm:prSet>
      <dgm:spPr/>
    </dgm:pt>
    <dgm:pt modelId="{FC0CBFC0-D8C6-4DB8-9CC3-EE3C178F3DE2}" type="pres">
      <dgm:prSet presAssocID="{05029A70-C787-4315-AA1F-F8FEFEA49EF8}" presName="spacer" presStyleCnt="0"/>
      <dgm:spPr/>
    </dgm:pt>
    <dgm:pt modelId="{A6EE7EC0-F308-4944-88DB-22C6F0D3EB6E}" type="pres">
      <dgm:prSet presAssocID="{2DAA9BBB-37EF-46B4-9C52-698BF36F3765}" presName="parentText" presStyleLbl="node1" presStyleIdx="1" presStyleCnt="2">
        <dgm:presLayoutVars>
          <dgm:chMax val="0"/>
          <dgm:bulletEnabled val="1"/>
        </dgm:presLayoutVars>
      </dgm:prSet>
      <dgm:spPr/>
    </dgm:pt>
  </dgm:ptLst>
  <dgm:cxnLst>
    <dgm:cxn modelId="{6FA9A760-16A7-481F-90F2-79324374CACF}" type="presOf" srcId="{5257A196-F07D-40E4-A1E8-81ED85DF0338}" destId="{7EE3E4EB-1049-400A-A818-8E9D7C5A1F8D}" srcOrd="0" destOrd="0" presId="urn:microsoft.com/office/officeart/2005/8/layout/vList2"/>
    <dgm:cxn modelId="{214B0B89-5618-40CA-8321-62789C967B06}" srcId="{5257A196-F07D-40E4-A1E8-81ED85DF0338}" destId="{2DAA9BBB-37EF-46B4-9C52-698BF36F3765}" srcOrd="1" destOrd="0" parTransId="{991F8DB8-19F7-40CA-88C9-22BEF6591F3F}" sibTransId="{C1FE55D6-F893-4FC0-94B6-D81F7D257F77}"/>
    <dgm:cxn modelId="{3A84ECAA-3A38-4E75-B4AD-1062E98D2989}" type="presOf" srcId="{8410707F-61EE-4C26-8D66-D6D25B62E4CE}" destId="{BE31F314-0C32-433A-84A4-ABFA24065D52}" srcOrd="0" destOrd="0" presId="urn:microsoft.com/office/officeart/2005/8/layout/vList2"/>
    <dgm:cxn modelId="{A6D043CE-28A5-409C-8CEC-53066A09C41B}" srcId="{5257A196-F07D-40E4-A1E8-81ED85DF0338}" destId="{8410707F-61EE-4C26-8D66-D6D25B62E4CE}" srcOrd="0" destOrd="0" parTransId="{2D62FCBD-1A55-4432-B88B-0F86CE074B65}" sibTransId="{05029A70-C787-4315-AA1F-F8FEFEA49EF8}"/>
    <dgm:cxn modelId="{2342D1EB-A61D-45A7-9CFA-FC46B283EA62}" type="presOf" srcId="{2DAA9BBB-37EF-46B4-9C52-698BF36F3765}" destId="{A6EE7EC0-F308-4944-88DB-22C6F0D3EB6E}" srcOrd="0" destOrd="0" presId="urn:microsoft.com/office/officeart/2005/8/layout/vList2"/>
    <dgm:cxn modelId="{E38ECB53-A7B6-4BEF-A63A-968EE18F62E7}" type="presParOf" srcId="{7EE3E4EB-1049-400A-A818-8E9D7C5A1F8D}" destId="{BE31F314-0C32-433A-84A4-ABFA24065D52}" srcOrd="0" destOrd="0" presId="urn:microsoft.com/office/officeart/2005/8/layout/vList2"/>
    <dgm:cxn modelId="{719A3E08-F340-40FB-97E6-E561F8B4E6D2}" type="presParOf" srcId="{7EE3E4EB-1049-400A-A818-8E9D7C5A1F8D}" destId="{FC0CBFC0-D8C6-4DB8-9CC3-EE3C178F3DE2}" srcOrd="1" destOrd="0" presId="urn:microsoft.com/office/officeart/2005/8/layout/vList2"/>
    <dgm:cxn modelId="{DAD043D2-BDC4-4A7E-A004-E207CC252B51}" type="presParOf" srcId="{7EE3E4EB-1049-400A-A818-8E9D7C5A1F8D}" destId="{A6EE7EC0-F308-4944-88DB-22C6F0D3EB6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8AF42A-DC8D-4928-8231-87C5804548D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585501B-31D3-41C9-A4E6-52F5F6632F30}">
      <dgm:prSet custT="1"/>
      <dgm:spPr/>
      <dgm:t>
        <a:bodyPr/>
        <a:lstStyle/>
        <a:p>
          <a:r>
            <a:rPr lang="en-US" sz="2000" b="0" i="0" dirty="0"/>
            <a:t>The antigenic type (e.g., A, B, C)</a:t>
          </a:r>
          <a:endParaRPr lang="en-US" sz="2000" dirty="0"/>
        </a:p>
      </dgm:t>
    </dgm:pt>
    <dgm:pt modelId="{AA730E15-9596-4793-9C8A-C0371DCCE74E}" type="parTrans" cxnId="{DBF60E98-CC4F-4746-BF9E-E87BC6A88AB7}">
      <dgm:prSet/>
      <dgm:spPr/>
      <dgm:t>
        <a:bodyPr/>
        <a:lstStyle/>
        <a:p>
          <a:endParaRPr lang="en-US"/>
        </a:p>
      </dgm:t>
    </dgm:pt>
    <dgm:pt modelId="{16065611-A724-4FEE-AADD-EE8DF6E5D07D}" type="sibTrans" cxnId="{DBF60E98-CC4F-4746-BF9E-E87BC6A88AB7}">
      <dgm:prSet/>
      <dgm:spPr/>
      <dgm:t>
        <a:bodyPr/>
        <a:lstStyle/>
        <a:p>
          <a:endParaRPr lang="en-US"/>
        </a:p>
      </dgm:t>
    </dgm:pt>
    <dgm:pt modelId="{36ECD6C0-2C39-4CDC-9FD8-C4EB8185F799}">
      <dgm:prSet custT="1"/>
      <dgm:spPr/>
      <dgm:t>
        <a:bodyPr/>
        <a:lstStyle/>
        <a:p>
          <a:r>
            <a:rPr lang="en-US" sz="2000" b="0" i="0" dirty="0"/>
            <a:t>The host of origin (e.g., swine, equine, chicken,</a:t>
          </a:r>
          <a:r>
            <a:rPr lang="en-US" sz="2000" dirty="0"/>
            <a:t> </a:t>
          </a:r>
          <a:r>
            <a:rPr lang="en-US" sz="2000" b="0" i="0" dirty="0"/>
            <a:t>etc. For human-origin viruses, no host of origin designation is given.)</a:t>
          </a:r>
          <a:endParaRPr lang="en-US" sz="2000" dirty="0"/>
        </a:p>
      </dgm:t>
    </dgm:pt>
    <dgm:pt modelId="{CFE3A9A1-1F44-4FE9-A04B-76DEE88A40F0}" type="parTrans" cxnId="{4DE20CBF-0B0A-4473-BA30-A13774D1225C}">
      <dgm:prSet/>
      <dgm:spPr/>
      <dgm:t>
        <a:bodyPr/>
        <a:lstStyle/>
        <a:p>
          <a:endParaRPr lang="en-US"/>
        </a:p>
      </dgm:t>
    </dgm:pt>
    <dgm:pt modelId="{F1AC9C30-A965-4BF4-8366-3A76A688044D}" type="sibTrans" cxnId="{4DE20CBF-0B0A-4473-BA30-A13774D1225C}">
      <dgm:prSet/>
      <dgm:spPr/>
      <dgm:t>
        <a:bodyPr/>
        <a:lstStyle/>
        <a:p>
          <a:endParaRPr lang="en-US"/>
        </a:p>
      </dgm:t>
    </dgm:pt>
    <dgm:pt modelId="{F708BE8C-30B4-4AA1-B572-A43EF1EC7122}">
      <dgm:prSet custT="1"/>
      <dgm:spPr/>
      <dgm:t>
        <a:bodyPr/>
        <a:lstStyle/>
        <a:p>
          <a:r>
            <a:rPr lang="en-US" sz="2000" b="0" i="0" dirty="0"/>
            <a:t>Geographical origin (e.g., Denver, Taiwan, etc.)</a:t>
          </a:r>
          <a:endParaRPr lang="en-US" sz="2000" dirty="0"/>
        </a:p>
      </dgm:t>
    </dgm:pt>
    <dgm:pt modelId="{E810F0B8-A43D-480D-897E-45416AB7D0CF}" type="parTrans" cxnId="{CC2258AB-93B8-4C8E-8475-6F52D80068DE}">
      <dgm:prSet/>
      <dgm:spPr/>
      <dgm:t>
        <a:bodyPr/>
        <a:lstStyle/>
        <a:p>
          <a:endParaRPr lang="en-US"/>
        </a:p>
      </dgm:t>
    </dgm:pt>
    <dgm:pt modelId="{4C45665D-136E-47A6-BF4E-F04350032262}" type="sibTrans" cxnId="{CC2258AB-93B8-4C8E-8475-6F52D80068DE}">
      <dgm:prSet/>
      <dgm:spPr/>
      <dgm:t>
        <a:bodyPr/>
        <a:lstStyle/>
        <a:p>
          <a:endParaRPr lang="en-US"/>
        </a:p>
      </dgm:t>
    </dgm:pt>
    <dgm:pt modelId="{7AB71497-2690-478C-9CD3-2AA0ACD6070F}">
      <dgm:prSet custT="1"/>
      <dgm:spPr/>
      <dgm:t>
        <a:bodyPr/>
        <a:lstStyle/>
        <a:p>
          <a:r>
            <a:rPr lang="en-US" sz="2000" b="0" i="0"/>
            <a:t>Strain number (e.g., 15, 7, etc.)</a:t>
          </a:r>
          <a:endParaRPr lang="en-US" sz="2000"/>
        </a:p>
      </dgm:t>
    </dgm:pt>
    <dgm:pt modelId="{D20FFAF1-0F54-49D5-9F56-DC0CA03A10C7}" type="parTrans" cxnId="{172ED4EC-3DD6-4806-9834-51B49FDA6ACE}">
      <dgm:prSet/>
      <dgm:spPr/>
      <dgm:t>
        <a:bodyPr/>
        <a:lstStyle/>
        <a:p>
          <a:endParaRPr lang="en-US"/>
        </a:p>
      </dgm:t>
    </dgm:pt>
    <dgm:pt modelId="{D21C0B59-C711-417C-98D9-8029AC841EBB}" type="sibTrans" cxnId="{172ED4EC-3DD6-4806-9834-51B49FDA6ACE}">
      <dgm:prSet/>
      <dgm:spPr/>
      <dgm:t>
        <a:bodyPr/>
        <a:lstStyle/>
        <a:p>
          <a:endParaRPr lang="en-US"/>
        </a:p>
      </dgm:t>
    </dgm:pt>
    <dgm:pt modelId="{4EB84599-E0FE-4668-A8DD-265F37A66CBC}">
      <dgm:prSet custT="1"/>
      <dgm:spPr/>
      <dgm:t>
        <a:bodyPr/>
        <a:lstStyle/>
        <a:p>
          <a:r>
            <a:rPr lang="en-US" sz="2000" b="0" i="0"/>
            <a:t>Year of isolation (e.g., 57, 2009, etc.)</a:t>
          </a:r>
          <a:endParaRPr lang="en-US" sz="2000"/>
        </a:p>
      </dgm:t>
    </dgm:pt>
    <dgm:pt modelId="{7E885975-3422-40BA-AAC4-E90959C71D1D}" type="parTrans" cxnId="{F52188EB-7B27-4342-B7EB-DDA5F530F988}">
      <dgm:prSet/>
      <dgm:spPr/>
      <dgm:t>
        <a:bodyPr/>
        <a:lstStyle/>
        <a:p>
          <a:endParaRPr lang="en-US"/>
        </a:p>
      </dgm:t>
    </dgm:pt>
    <dgm:pt modelId="{4D93D6FE-852C-4755-998B-7BB8F7BB983A}" type="sibTrans" cxnId="{F52188EB-7B27-4342-B7EB-DDA5F530F988}">
      <dgm:prSet/>
      <dgm:spPr/>
      <dgm:t>
        <a:bodyPr/>
        <a:lstStyle/>
        <a:p>
          <a:endParaRPr lang="en-US"/>
        </a:p>
      </dgm:t>
    </dgm:pt>
    <dgm:pt modelId="{60EF0D25-EA29-44EC-B9BE-71AB7EC5729A}">
      <dgm:prSet custT="1"/>
      <dgm:spPr/>
      <dgm:t>
        <a:bodyPr/>
        <a:lstStyle/>
        <a:p>
          <a:r>
            <a:rPr lang="en-US" sz="2000" b="0" i="0"/>
            <a:t>For influenza A viruses, the hemagglutinin and neuraminidase antigen description in parentheses (e.g., (H1N1), (H5N1)</a:t>
          </a:r>
          <a:endParaRPr lang="en-US" sz="2000"/>
        </a:p>
      </dgm:t>
    </dgm:pt>
    <dgm:pt modelId="{4D519AEE-F5EC-45E3-8812-5F80A6D6D59B}" type="parTrans" cxnId="{2F83717A-46EA-4A60-AFCD-811F5E84C2D0}">
      <dgm:prSet/>
      <dgm:spPr/>
      <dgm:t>
        <a:bodyPr/>
        <a:lstStyle/>
        <a:p>
          <a:endParaRPr lang="en-US"/>
        </a:p>
      </dgm:t>
    </dgm:pt>
    <dgm:pt modelId="{0F886D8B-49EF-4509-8D16-685E6E72B4C2}" type="sibTrans" cxnId="{2F83717A-46EA-4A60-AFCD-811F5E84C2D0}">
      <dgm:prSet/>
      <dgm:spPr/>
      <dgm:t>
        <a:bodyPr/>
        <a:lstStyle/>
        <a:p>
          <a:endParaRPr lang="en-US"/>
        </a:p>
      </dgm:t>
    </dgm:pt>
    <dgm:pt modelId="{41842209-D707-4A19-9014-FEFB248FBF8F}" type="pres">
      <dgm:prSet presAssocID="{A48AF42A-DC8D-4928-8231-87C5804548D1}" presName="linear" presStyleCnt="0">
        <dgm:presLayoutVars>
          <dgm:animLvl val="lvl"/>
          <dgm:resizeHandles val="exact"/>
        </dgm:presLayoutVars>
      </dgm:prSet>
      <dgm:spPr/>
    </dgm:pt>
    <dgm:pt modelId="{60FB22C4-92AF-4055-BD47-5415A61C7989}" type="pres">
      <dgm:prSet presAssocID="{E585501B-31D3-41C9-A4E6-52F5F6632F30}" presName="parentText" presStyleLbl="node1" presStyleIdx="0" presStyleCnt="6">
        <dgm:presLayoutVars>
          <dgm:chMax val="0"/>
          <dgm:bulletEnabled val="1"/>
        </dgm:presLayoutVars>
      </dgm:prSet>
      <dgm:spPr/>
    </dgm:pt>
    <dgm:pt modelId="{87C285F4-F9B8-4E00-97E5-48B449E194A4}" type="pres">
      <dgm:prSet presAssocID="{16065611-A724-4FEE-AADD-EE8DF6E5D07D}" presName="spacer" presStyleCnt="0"/>
      <dgm:spPr/>
    </dgm:pt>
    <dgm:pt modelId="{C9C605C4-EBF9-412A-AC66-C2E957CBBC66}" type="pres">
      <dgm:prSet presAssocID="{36ECD6C0-2C39-4CDC-9FD8-C4EB8185F799}" presName="parentText" presStyleLbl="node1" presStyleIdx="1" presStyleCnt="6">
        <dgm:presLayoutVars>
          <dgm:chMax val="0"/>
          <dgm:bulletEnabled val="1"/>
        </dgm:presLayoutVars>
      </dgm:prSet>
      <dgm:spPr/>
    </dgm:pt>
    <dgm:pt modelId="{B944C92A-B3B3-456C-8397-56D700882C80}" type="pres">
      <dgm:prSet presAssocID="{F1AC9C30-A965-4BF4-8366-3A76A688044D}" presName="spacer" presStyleCnt="0"/>
      <dgm:spPr/>
    </dgm:pt>
    <dgm:pt modelId="{46224024-42DE-4183-A146-156E3AA691C1}" type="pres">
      <dgm:prSet presAssocID="{F708BE8C-30B4-4AA1-B572-A43EF1EC7122}" presName="parentText" presStyleLbl="node1" presStyleIdx="2" presStyleCnt="6">
        <dgm:presLayoutVars>
          <dgm:chMax val="0"/>
          <dgm:bulletEnabled val="1"/>
        </dgm:presLayoutVars>
      </dgm:prSet>
      <dgm:spPr/>
    </dgm:pt>
    <dgm:pt modelId="{DC82733E-00B5-4135-8171-915F36940E30}" type="pres">
      <dgm:prSet presAssocID="{4C45665D-136E-47A6-BF4E-F04350032262}" presName="spacer" presStyleCnt="0"/>
      <dgm:spPr/>
    </dgm:pt>
    <dgm:pt modelId="{245C922F-4DD7-41E7-9955-AC05CEE75210}" type="pres">
      <dgm:prSet presAssocID="{7AB71497-2690-478C-9CD3-2AA0ACD6070F}" presName="parentText" presStyleLbl="node1" presStyleIdx="3" presStyleCnt="6">
        <dgm:presLayoutVars>
          <dgm:chMax val="0"/>
          <dgm:bulletEnabled val="1"/>
        </dgm:presLayoutVars>
      </dgm:prSet>
      <dgm:spPr/>
    </dgm:pt>
    <dgm:pt modelId="{F1822661-90C4-426C-8C2C-49FD306A1C15}" type="pres">
      <dgm:prSet presAssocID="{D21C0B59-C711-417C-98D9-8029AC841EBB}" presName="spacer" presStyleCnt="0"/>
      <dgm:spPr/>
    </dgm:pt>
    <dgm:pt modelId="{B745992E-A456-4CDD-B820-0EB8957349C4}" type="pres">
      <dgm:prSet presAssocID="{4EB84599-E0FE-4668-A8DD-265F37A66CBC}" presName="parentText" presStyleLbl="node1" presStyleIdx="4" presStyleCnt="6">
        <dgm:presLayoutVars>
          <dgm:chMax val="0"/>
          <dgm:bulletEnabled val="1"/>
        </dgm:presLayoutVars>
      </dgm:prSet>
      <dgm:spPr/>
    </dgm:pt>
    <dgm:pt modelId="{D467B282-D1C8-4A4E-BEE9-1C1FF09210C9}" type="pres">
      <dgm:prSet presAssocID="{4D93D6FE-852C-4755-998B-7BB8F7BB983A}" presName="spacer" presStyleCnt="0"/>
      <dgm:spPr/>
    </dgm:pt>
    <dgm:pt modelId="{8D9A8250-9474-47EB-ADEB-05C1E04480A4}" type="pres">
      <dgm:prSet presAssocID="{60EF0D25-EA29-44EC-B9BE-71AB7EC5729A}" presName="parentText" presStyleLbl="node1" presStyleIdx="5" presStyleCnt="6">
        <dgm:presLayoutVars>
          <dgm:chMax val="0"/>
          <dgm:bulletEnabled val="1"/>
        </dgm:presLayoutVars>
      </dgm:prSet>
      <dgm:spPr/>
    </dgm:pt>
  </dgm:ptLst>
  <dgm:cxnLst>
    <dgm:cxn modelId="{92562D6F-9E89-4035-957D-9E25215A0EA7}" type="presOf" srcId="{60EF0D25-EA29-44EC-B9BE-71AB7EC5729A}" destId="{8D9A8250-9474-47EB-ADEB-05C1E04480A4}" srcOrd="0" destOrd="0" presId="urn:microsoft.com/office/officeart/2005/8/layout/vList2"/>
    <dgm:cxn modelId="{2F83717A-46EA-4A60-AFCD-811F5E84C2D0}" srcId="{A48AF42A-DC8D-4928-8231-87C5804548D1}" destId="{60EF0D25-EA29-44EC-B9BE-71AB7EC5729A}" srcOrd="5" destOrd="0" parTransId="{4D519AEE-F5EC-45E3-8812-5F80A6D6D59B}" sibTransId="{0F886D8B-49EF-4509-8D16-685E6E72B4C2}"/>
    <dgm:cxn modelId="{1D50DD84-47D4-4B48-B4A0-4F3ACC096ECB}" type="presOf" srcId="{F708BE8C-30B4-4AA1-B572-A43EF1EC7122}" destId="{46224024-42DE-4183-A146-156E3AA691C1}" srcOrd="0" destOrd="0" presId="urn:microsoft.com/office/officeart/2005/8/layout/vList2"/>
    <dgm:cxn modelId="{DBF60E98-CC4F-4746-BF9E-E87BC6A88AB7}" srcId="{A48AF42A-DC8D-4928-8231-87C5804548D1}" destId="{E585501B-31D3-41C9-A4E6-52F5F6632F30}" srcOrd="0" destOrd="0" parTransId="{AA730E15-9596-4793-9C8A-C0371DCCE74E}" sibTransId="{16065611-A724-4FEE-AADD-EE8DF6E5D07D}"/>
    <dgm:cxn modelId="{CC2258AB-93B8-4C8E-8475-6F52D80068DE}" srcId="{A48AF42A-DC8D-4928-8231-87C5804548D1}" destId="{F708BE8C-30B4-4AA1-B572-A43EF1EC7122}" srcOrd="2" destOrd="0" parTransId="{E810F0B8-A43D-480D-897E-45416AB7D0CF}" sibTransId="{4C45665D-136E-47A6-BF4E-F04350032262}"/>
    <dgm:cxn modelId="{4DE20CBF-0B0A-4473-BA30-A13774D1225C}" srcId="{A48AF42A-DC8D-4928-8231-87C5804548D1}" destId="{36ECD6C0-2C39-4CDC-9FD8-C4EB8185F799}" srcOrd="1" destOrd="0" parTransId="{CFE3A9A1-1F44-4FE9-A04B-76DEE88A40F0}" sibTransId="{F1AC9C30-A965-4BF4-8366-3A76A688044D}"/>
    <dgm:cxn modelId="{44CD36CA-6C66-4F97-BDFC-F867D6EB7CFB}" type="presOf" srcId="{4EB84599-E0FE-4668-A8DD-265F37A66CBC}" destId="{B745992E-A456-4CDD-B820-0EB8957349C4}" srcOrd="0" destOrd="0" presId="urn:microsoft.com/office/officeart/2005/8/layout/vList2"/>
    <dgm:cxn modelId="{4B3316CC-6ED9-4E29-A702-C01D2679F29C}" type="presOf" srcId="{A48AF42A-DC8D-4928-8231-87C5804548D1}" destId="{41842209-D707-4A19-9014-FEFB248FBF8F}" srcOrd="0" destOrd="0" presId="urn:microsoft.com/office/officeart/2005/8/layout/vList2"/>
    <dgm:cxn modelId="{79F2D8DF-FBF9-4D7F-AB0A-44A6164D80F0}" type="presOf" srcId="{36ECD6C0-2C39-4CDC-9FD8-C4EB8185F799}" destId="{C9C605C4-EBF9-412A-AC66-C2E957CBBC66}" srcOrd="0" destOrd="0" presId="urn:microsoft.com/office/officeart/2005/8/layout/vList2"/>
    <dgm:cxn modelId="{F52188EB-7B27-4342-B7EB-DDA5F530F988}" srcId="{A48AF42A-DC8D-4928-8231-87C5804548D1}" destId="{4EB84599-E0FE-4668-A8DD-265F37A66CBC}" srcOrd="4" destOrd="0" parTransId="{7E885975-3422-40BA-AAC4-E90959C71D1D}" sibTransId="{4D93D6FE-852C-4755-998B-7BB8F7BB983A}"/>
    <dgm:cxn modelId="{172ED4EC-3DD6-4806-9834-51B49FDA6ACE}" srcId="{A48AF42A-DC8D-4928-8231-87C5804548D1}" destId="{7AB71497-2690-478C-9CD3-2AA0ACD6070F}" srcOrd="3" destOrd="0" parTransId="{D20FFAF1-0F54-49D5-9F56-DC0CA03A10C7}" sibTransId="{D21C0B59-C711-417C-98D9-8029AC841EBB}"/>
    <dgm:cxn modelId="{1E751FF1-78C8-4CB7-BC65-B2457298060E}" type="presOf" srcId="{7AB71497-2690-478C-9CD3-2AA0ACD6070F}" destId="{245C922F-4DD7-41E7-9955-AC05CEE75210}" srcOrd="0" destOrd="0" presId="urn:microsoft.com/office/officeart/2005/8/layout/vList2"/>
    <dgm:cxn modelId="{C777CEF3-CB47-4BDC-8F35-EF1747B522A4}" type="presOf" srcId="{E585501B-31D3-41C9-A4E6-52F5F6632F30}" destId="{60FB22C4-92AF-4055-BD47-5415A61C7989}" srcOrd="0" destOrd="0" presId="urn:microsoft.com/office/officeart/2005/8/layout/vList2"/>
    <dgm:cxn modelId="{DAB30095-E253-457A-825B-EB1955F38E79}" type="presParOf" srcId="{41842209-D707-4A19-9014-FEFB248FBF8F}" destId="{60FB22C4-92AF-4055-BD47-5415A61C7989}" srcOrd="0" destOrd="0" presId="urn:microsoft.com/office/officeart/2005/8/layout/vList2"/>
    <dgm:cxn modelId="{AE8C32A5-46D2-4F46-A897-BE249F9231C2}" type="presParOf" srcId="{41842209-D707-4A19-9014-FEFB248FBF8F}" destId="{87C285F4-F9B8-4E00-97E5-48B449E194A4}" srcOrd="1" destOrd="0" presId="urn:microsoft.com/office/officeart/2005/8/layout/vList2"/>
    <dgm:cxn modelId="{81B08DD9-5AF6-4218-B1E1-767549674CE0}" type="presParOf" srcId="{41842209-D707-4A19-9014-FEFB248FBF8F}" destId="{C9C605C4-EBF9-412A-AC66-C2E957CBBC66}" srcOrd="2" destOrd="0" presId="urn:microsoft.com/office/officeart/2005/8/layout/vList2"/>
    <dgm:cxn modelId="{2E23346F-88CE-4B05-BAC7-3B9C77343C6B}" type="presParOf" srcId="{41842209-D707-4A19-9014-FEFB248FBF8F}" destId="{B944C92A-B3B3-456C-8397-56D700882C80}" srcOrd="3" destOrd="0" presId="urn:microsoft.com/office/officeart/2005/8/layout/vList2"/>
    <dgm:cxn modelId="{DE57C9E8-E8EB-4C03-A1A7-60CA451B25B0}" type="presParOf" srcId="{41842209-D707-4A19-9014-FEFB248FBF8F}" destId="{46224024-42DE-4183-A146-156E3AA691C1}" srcOrd="4" destOrd="0" presId="urn:microsoft.com/office/officeart/2005/8/layout/vList2"/>
    <dgm:cxn modelId="{B258C01F-8E62-4B14-B397-DA4B5A78362D}" type="presParOf" srcId="{41842209-D707-4A19-9014-FEFB248FBF8F}" destId="{DC82733E-00B5-4135-8171-915F36940E30}" srcOrd="5" destOrd="0" presId="urn:microsoft.com/office/officeart/2005/8/layout/vList2"/>
    <dgm:cxn modelId="{F7D5CD20-C652-4981-81EF-E67B71455B87}" type="presParOf" srcId="{41842209-D707-4A19-9014-FEFB248FBF8F}" destId="{245C922F-4DD7-41E7-9955-AC05CEE75210}" srcOrd="6" destOrd="0" presId="urn:microsoft.com/office/officeart/2005/8/layout/vList2"/>
    <dgm:cxn modelId="{AA169909-3595-47F5-80BA-9A5098484FC0}" type="presParOf" srcId="{41842209-D707-4A19-9014-FEFB248FBF8F}" destId="{F1822661-90C4-426C-8C2C-49FD306A1C15}" srcOrd="7" destOrd="0" presId="urn:microsoft.com/office/officeart/2005/8/layout/vList2"/>
    <dgm:cxn modelId="{09FB5E3A-AB12-4607-905A-A87D04D8D9E7}" type="presParOf" srcId="{41842209-D707-4A19-9014-FEFB248FBF8F}" destId="{B745992E-A456-4CDD-B820-0EB8957349C4}" srcOrd="8" destOrd="0" presId="urn:microsoft.com/office/officeart/2005/8/layout/vList2"/>
    <dgm:cxn modelId="{A48A8695-54EA-4CC8-815D-89551BFA6111}" type="presParOf" srcId="{41842209-D707-4A19-9014-FEFB248FBF8F}" destId="{D467B282-D1C8-4A4E-BEE9-1C1FF09210C9}" srcOrd="9" destOrd="0" presId="urn:microsoft.com/office/officeart/2005/8/layout/vList2"/>
    <dgm:cxn modelId="{394D314D-993B-42A3-8E64-F83A22B0E655}" type="presParOf" srcId="{41842209-D707-4A19-9014-FEFB248FBF8F}" destId="{8D9A8250-9474-47EB-ADEB-05C1E04480A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A571A2-46A9-45D6-AD63-970EC2DF5F87}"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23C40F10-490A-42D1-B29D-6C3D55721B80}">
      <dgm:prSet/>
      <dgm:spPr/>
      <dgm:t>
        <a:bodyPr/>
        <a:lstStyle/>
        <a:p>
          <a:r>
            <a:rPr lang="en-US" b="0" i="0"/>
            <a:t>A/Victoria/4897/2022 (H1N1) pdm09-like virus</a:t>
          </a:r>
          <a:endParaRPr lang="en-US"/>
        </a:p>
      </dgm:t>
    </dgm:pt>
    <dgm:pt modelId="{9E07626C-D156-451A-9A06-872CEABC041B}" type="parTrans" cxnId="{C92878B0-D4F3-41EC-A477-0B9753716F09}">
      <dgm:prSet/>
      <dgm:spPr/>
      <dgm:t>
        <a:bodyPr/>
        <a:lstStyle/>
        <a:p>
          <a:endParaRPr lang="en-US"/>
        </a:p>
      </dgm:t>
    </dgm:pt>
    <dgm:pt modelId="{E0291A9B-404B-451B-BA96-5C9FC75F7A9C}" type="sibTrans" cxnId="{C92878B0-D4F3-41EC-A477-0B9753716F09}">
      <dgm:prSet/>
      <dgm:spPr/>
      <dgm:t>
        <a:bodyPr/>
        <a:lstStyle/>
        <a:p>
          <a:endParaRPr lang="en-US"/>
        </a:p>
      </dgm:t>
    </dgm:pt>
    <dgm:pt modelId="{34DEBC66-6355-4F0C-A041-C16E1B25EE88}">
      <dgm:prSet/>
      <dgm:spPr/>
      <dgm:t>
        <a:bodyPr/>
        <a:lstStyle/>
        <a:p>
          <a:r>
            <a:rPr lang="en-US" b="0" i="0"/>
            <a:t>A/Darwin/9/2021 (H3N2)-like virus</a:t>
          </a:r>
          <a:endParaRPr lang="en-US"/>
        </a:p>
      </dgm:t>
    </dgm:pt>
    <dgm:pt modelId="{4794206A-45D1-4D22-939C-450905945ECE}" type="parTrans" cxnId="{80F2F8EF-79C5-4A98-8F8F-3663596259E0}">
      <dgm:prSet/>
      <dgm:spPr/>
      <dgm:t>
        <a:bodyPr/>
        <a:lstStyle/>
        <a:p>
          <a:endParaRPr lang="en-US"/>
        </a:p>
      </dgm:t>
    </dgm:pt>
    <dgm:pt modelId="{DAE0EA82-AC57-4F62-B6EC-94DA94C96531}" type="sibTrans" cxnId="{80F2F8EF-79C5-4A98-8F8F-3663596259E0}">
      <dgm:prSet/>
      <dgm:spPr/>
      <dgm:t>
        <a:bodyPr/>
        <a:lstStyle/>
        <a:p>
          <a:endParaRPr lang="en-US"/>
        </a:p>
      </dgm:t>
    </dgm:pt>
    <dgm:pt modelId="{32599FDE-52F6-47CD-A096-150D80299975}">
      <dgm:prSet/>
      <dgm:spPr/>
      <dgm:t>
        <a:bodyPr/>
        <a:lstStyle/>
        <a:p>
          <a:r>
            <a:rPr lang="en-US" b="0" i="0"/>
            <a:t>B/Austria/1359417/2021- like virus (B/Victoria lineage)</a:t>
          </a:r>
          <a:endParaRPr lang="en-US"/>
        </a:p>
      </dgm:t>
    </dgm:pt>
    <dgm:pt modelId="{781C284A-86A3-48D9-A1F8-9B4C5B4E1B9D}" type="parTrans" cxnId="{4302CE6A-BD9F-48A1-9486-5FD2BE0705C8}">
      <dgm:prSet/>
      <dgm:spPr/>
      <dgm:t>
        <a:bodyPr/>
        <a:lstStyle/>
        <a:p>
          <a:endParaRPr lang="en-US"/>
        </a:p>
      </dgm:t>
    </dgm:pt>
    <dgm:pt modelId="{91426D85-B0F5-4404-869F-7AEB3996AB46}" type="sibTrans" cxnId="{4302CE6A-BD9F-48A1-9486-5FD2BE0705C8}">
      <dgm:prSet/>
      <dgm:spPr/>
      <dgm:t>
        <a:bodyPr/>
        <a:lstStyle/>
        <a:p>
          <a:endParaRPr lang="en-US"/>
        </a:p>
      </dgm:t>
    </dgm:pt>
    <dgm:pt modelId="{05B867DB-2385-443C-976B-D31F602ECE77}">
      <dgm:prSet/>
      <dgm:spPr/>
      <dgm:t>
        <a:bodyPr/>
        <a:lstStyle/>
        <a:p>
          <a:r>
            <a:rPr lang="en-US" b="0" i="0"/>
            <a:t>B/Phuket/3073/2013-like virus (B/Yamagata lineage) </a:t>
          </a:r>
          <a:endParaRPr lang="en-US"/>
        </a:p>
      </dgm:t>
    </dgm:pt>
    <dgm:pt modelId="{623C879F-528E-4C59-BB2F-209E7F435369}" type="parTrans" cxnId="{96619D90-97D2-48B4-A7CA-8382DED4012A}">
      <dgm:prSet/>
      <dgm:spPr/>
      <dgm:t>
        <a:bodyPr/>
        <a:lstStyle/>
        <a:p>
          <a:endParaRPr lang="en-US"/>
        </a:p>
      </dgm:t>
    </dgm:pt>
    <dgm:pt modelId="{2C1C8CFA-586B-4B76-BB51-3E9DC9E1F22B}" type="sibTrans" cxnId="{96619D90-97D2-48B4-A7CA-8382DED4012A}">
      <dgm:prSet/>
      <dgm:spPr/>
      <dgm:t>
        <a:bodyPr/>
        <a:lstStyle/>
        <a:p>
          <a:endParaRPr lang="en-US"/>
        </a:p>
      </dgm:t>
    </dgm:pt>
    <dgm:pt modelId="{AEB74372-0684-4ACC-8A99-4FE9FD4F3413}" type="pres">
      <dgm:prSet presAssocID="{ABA571A2-46A9-45D6-AD63-970EC2DF5F87}" presName="vert0" presStyleCnt="0">
        <dgm:presLayoutVars>
          <dgm:dir/>
          <dgm:animOne val="branch"/>
          <dgm:animLvl val="lvl"/>
        </dgm:presLayoutVars>
      </dgm:prSet>
      <dgm:spPr/>
    </dgm:pt>
    <dgm:pt modelId="{84553325-0701-48AA-92E4-4D200F9AD6FE}" type="pres">
      <dgm:prSet presAssocID="{23C40F10-490A-42D1-B29D-6C3D55721B80}" presName="thickLine" presStyleLbl="alignNode1" presStyleIdx="0" presStyleCnt="4"/>
      <dgm:spPr/>
    </dgm:pt>
    <dgm:pt modelId="{A5FEF4B1-A376-407B-8D8D-A11936855F24}" type="pres">
      <dgm:prSet presAssocID="{23C40F10-490A-42D1-B29D-6C3D55721B80}" presName="horz1" presStyleCnt="0"/>
      <dgm:spPr/>
    </dgm:pt>
    <dgm:pt modelId="{6D5A47B5-0EEE-48F4-A1F5-22D2D9810BC9}" type="pres">
      <dgm:prSet presAssocID="{23C40F10-490A-42D1-B29D-6C3D55721B80}" presName="tx1" presStyleLbl="revTx" presStyleIdx="0" presStyleCnt="4"/>
      <dgm:spPr/>
    </dgm:pt>
    <dgm:pt modelId="{FA2A15F5-CF49-4A1D-8618-9C6FE12A5A00}" type="pres">
      <dgm:prSet presAssocID="{23C40F10-490A-42D1-B29D-6C3D55721B80}" presName="vert1" presStyleCnt="0"/>
      <dgm:spPr/>
    </dgm:pt>
    <dgm:pt modelId="{F8A66309-E519-4C93-9726-1A46B94FBEAB}" type="pres">
      <dgm:prSet presAssocID="{34DEBC66-6355-4F0C-A041-C16E1B25EE88}" presName="thickLine" presStyleLbl="alignNode1" presStyleIdx="1" presStyleCnt="4"/>
      <dgm:spPr/>
    </dgm:pt>
    <dgm:pt modelId="{E992D19A-035C-4B70-A880-81175FB06B5F}" type="pres">
      <dgm:prSet presAssocID="{34DEBC66-6355-4F0C-A041-C16E1B25EE88}" presName="horz1" presStyleCnt="0"/>
      <dgm:spPr/>
    </dgm:pt>
    <dgm:pt modelId="{1AD2EC40-B566-4D2C-B44F-5AA20FB331F1}" type="pres">
      <dgm:prSet presAssocID="{34DEBC66-6355-4F0C-A041-C16E1B25EE88}" presName="tx1" presStyleLbl="revTx" presStyleIdx="1" presStyleCnt="4"/>
      <dgm:spPr/>
    </dgm:pt>
    <dgm:pt modelId="{F95FB758-49B8-4C2D-95AA-2876CDC7259E}" type="pres">
      <dgm:prSet presAssocID="{34DEBC66-6355-4F0C-A041-C16E1B25EE88}" presName="vert1" presStyleCnt="0"/>
      <dgm:spPr/>
    </dgm:pt>
    <dgm:pt modelId="{D6BDBC98-BB0C-4FBD-9A1A-B99CFEBF55AC}" type="pres">
      <dgm:prSet presAssocID="{32599FDE-52F6-47CD-A096-150D80299975}" presName="thickLine" presStyleLbl="alignNode1" presStyleIdx="2" presStyleCnt="4"/>
      <dgm:spPr/>
    </dgm:pt>
    <dgm:pt modelId="{1DA95112-F808-4866-98FA-3B9E85BB3469}" type="pres">
      <dgm:prSet presAssocID="{32599FDE-52F6-47CD-A096-150D80299975}" presName="horz1" presStyleCnt="0"/>
      <dgm:spPr/>
    </dgm:pt>
    <dgm:pt modelId="{3F6C6964-20E4-424A-86F2-718EF4F19264}" type="pres">
      <dgm:prSet presAssocID="{32599FDE-52F6-47CD-A096-150D80299975}" presName="tx1" presStyleLbl="revTx" presStyleIdx="2" presStyleCnt="4"/>
      <dgm:spPr/>
    </dgm:pt>
    <dgm:pt modelId="{5BBC53F7-4953-45B1-A16C-5D2008F47D06}" type="pres">
      <dgm:prSet presAssocID="{32599FDE-52F6-47CD-A096-150D80299975}" presName="vert1" presStyleCnt="0"/>
      <dgm:spPr/>
    </dgm:pt>
    <dgm:pt modelId="{1965A129-E558-4C4D-B5CF-931A48553316}" type="pres">
      <dgm:prSet presAssocID="{05B867DB-2385-443C-976B-D31F602ECE77}" presName="thickLine" presStyleLbl="alignNode1" presStyleIdx="3" presStyleCnt="4"/>
      <dgm:spPr/>
    </dgm:pt>
    <dgm:pt modelId="{3B454B6C-B04D-4E83-8067-856DDA060BF5}" type="pres">
      <dgm:prSet presAssocID="{05B867DB-2385-443C-976B-D31F602ECE77}" presName="horz1" presStyleCnt="0"/>
      <dgm:spPr/>
    </dgm:pt>
    <dgm:pt modelId="{6DBFA81C-119E-4A9F-A290-A631C44EED4D}" type="pres">
      <dgm:prSet presAssocID="{05B867DB-2385-443C-976B-D31F602ECE77}" presName="tx1" presStyleLbl="revTx" presStyleIdx="3" presStyleCnt="4"/>
      <dgm:spPr/>
    </dgm:pt>
    <dgm:pt modelId="{85971EC2-350D-4A56-BB7A-A8C99693666A}" type="pres">
      <dgm:prSet presAssocID="{05B867DB-2385-443C-976B-D31F602ECE77}" presName="vert1" presStyleCnt="0"/>
      <dgm:spPr/>
    </dgm:pt>
  </dgm:ptLst>
  <dgm:cxnLst>
    <dgm:cxn modelId="{4302CE6A-BD9F-48A1-9486-5FD2BE0705C8}" srcId="{ABA571A2-46A9-45D6-AD63-970EC2DF5F87}" destId="{32599FDE-52F6-47CD-A096-150D80299975}" srcOrd="2" destOrd="0" parTransId="{781C284A-86A3-48D9-A1F8-9B4C5B4E1B9D}" sibTransId="{91426D85-B0F5-4404-869F-7AEB3996AB46}"/>
    <dgm:cxn modelId="{96619D90-97D2-48B4-A7CA-8382DED4012A}" srcId="{ABA571A2-46A9-45D6-AD63-970EC2DF5F87}" destId="{05B867DB-2385-443C-976B-D31F602ECE77}" srcOrd="3" destOrd="0" parTransId="{623C879F-528E-4C59-BB2F-209E7F435369}" sibTransId="{2C1C8CFA-586B-4B76-BB51-3E9DC9E1F22B}"/>
    <dgm:cxn modelId="{CED7D7A7-C53C-43EC-BB2B-C65B30D3C3D5}" type="presOf" srcId="{32599FDE-52F6-47CD-A096-150D80299975}" destId="{3F6C6964-20E4-424A-86F2-718EF4F19264}" srcOrd="0" destOrd="0" presId="urn:microsoft.com/office/officeart/2008/layout/LinedList"/>
    <dgm:cxn modelId="{1E3893A9-219B-47A0-B985-CD79C037C808}" type="presOf" srcId="{23C40F10-490A-42D1-B29D-6C3D55721B80}" destId="{6D5A47B5-0EEE-48F4-A1F5-22D2D9810BC9}" srcOrd="0" destOrd="0" presId="urn:microsoft.com/office/officeart/2008/layout/LinedList"/>
    <dgm:cxn modelId="{C92878B0-D4F3-41EC-A477-0B9753716F09}" srcId="{ABA571A2-46A9-45D6-AD63-970EC2DF5F87}" destId="{23C40F10-490A-42D1-B29D-6C3D55721B80}" srcOrd="0" destOrd="0" parTransId="{9E07626C-D156-451A-9A06-872CEABC041B}" sibTransId="{E0291A9B-404B-451B-BA96-5C9FC75F7A9C}"/>
    <dgm:cxn modelId="{80B449D1-B355-4D21-9AD1-2D696C3AC80F}" type="presOf" srcId="{05B867DB-2385-443C-976B-D31F602ECE77}" destId="{6DBFA81C-119E-4A9F-A290-A631C44EED4D}" srcOrd="0" destOrd="0" presId="urn:microsoft.com/office/officeart/2008/layout/LinedList"/>
    <dgm:cxn modelId="{24E07EDB-B24B-41FE-9F48-FE19FA264764}" type="presOf" srcId="{ABA571A2-46A9-45D6-AD63-970EC2DF5F87}" destId="{AEB74372-0684-4ACC-8A99-4FE9FD4F3413}" srcOrd="0" destOrd="0" presId="urn:microsoft.com/office/officeart/2008/layout/LinedList"/>
    <dgm:cxn modelId="{80F2F8EF-79C5-4A98-8F8F-3663596259E0}" srcId="{ABA571A2-46A9-45D6-AD63-970EC2DF5F87}" destId="{34DEBC66-6355-4F0C-A041-C16E1B25EE88}" srcOrd="1" destOrd="0" parTransId="{4794206A-45D1-4D22-939C-450905945ECE}" sibTransId="{DAE0EA82-AC57-4F62-B6EC-94DA94C96531}"/>
    <dgm:cxn modelId="{7C8909F2-6612-4E21-ABE0-273919756802}" type="presOf" srcId="{34DEBC66-6355-4F0C-A041-C16E1B25EE88}" destId="{1AD2EC40-B566-4D2C-B44F-5AA20FB331F1}" srcOrd="0" destOrd="0" presId="urn:microsoft.com/office/officeart/2008/layout/LinedList"/>
    <dgm:cxn modelId="{149F2330-4459-4B65-8CA1-377C8E33CBDE}" type="presParOf" srcId="{AEB74372-0684-4ACC-8A99-4FE9FD4F3413}" destId="{84553325-0701-48AA-92E4-4D200F9AD6FE}" srcOrd="0" destOrd="0" presId="urn:microsoft.com/office/officeart/2008/layout/LinedList"/>
    <dgm:cxn modelId="{018F9DD3-3BB8-439D-BDC1-A137FEB3247D}" type="presParOf" srcId="{AEB74372-0684-4ACC-8A99-4FE9FD4F3413}" destId="{A5FEF4B1-A376-407B-8D8D-A11936855F24}" srcOrd="1" destOrd="0" presId="urn:microsoft.com/office/officeart/2008/layout/LinedList"/>
    <dgm:cxn modelId="{7915BC05-1C74-4F5B-9F3B-7D77D489DCE8}" type="presParOf" srcId="{A5FEF4B1-A376-407B-8D8D-A11936855F24}" destId="{6D5A47B5-0EEE-48F4-A1F5-22D2D9810BC9}" srcOrd="0" destOrd="0" presId="urn:microsoft.com/office/officeart/2008/layout/LinedList"/>
    <dgm:cxn modelId="{31C7C4C9-A662-4120-AE0E-238BDBFD2014}" type="presParOf" srcId="{A5FEF4B1-A376-407B-8D8D-A11936855F24}" destId="{FA2A15F5-CF49-4A1D-8618-9C6FE12A5A00}" srcOrd="1" destOrd="0" presId="urn:microsoft.com/office/officeart/2008/layout/LinedList"/>
    <dgm:cxn modelId="{76E7D7BD-D28C-48BA-938E-CF11A1F9C366}" type="presParOf" srcId="{AEB74372-0684-4ACC-8A99-4FE9FD4F3413}" destId="{F8A66309-E519-4C93-9726-1A46B94FBEAB}" srcOrd="2" destOrd="0" presId="urn:microsoft.com/office/officeart/2008/layout/LinedList"/>
    <dgm:cxn modelId="{1EB76D93-7D61-4A69-A20E-3EB7D81CBD42}" type="presParOf" srcId="{AEB74372-0684-4ACC-8A99-4FE9FD4F3413}" destId="{E992D19A-035C-4B70-A880-81175FB06B5F}" srcOrd="3" destOrd="0" presId="urn:microsoft.com/office/officeart/2008/layout/LinedList"/>
    <dgm:cxn modelId="{DA020D88-82B5-4B02-B8D8-BB4D7464CC7D}" type="presParOf" srcId="{E992D19A-035C-4B70-A880-81175FB06B5F}" destId="{1AD2EC40-B566-4D2C-B44F-5AA20FB331F1}" srcOrd="0" destOrd="0" presId="urn:microsoft.com/office/officeart/2008/layout/LinedList"/>
    <dgm:cxn modelId="{5850FE2A-AA84-410B-BFEF-129A14F542DB}" type="presParOf" srcId="{E992D19A-035C-4B70-A880-81175FB06B5F}" destId="{F95FB758-49B8-4C2D-95AA-2876CDC7259E}" srcOrd="1" destOrd="0" presId="urn:microsoft.com/office/officeart/2008/layout/LinedList"/>
    <dgm:cxn modelId="{F96194DF-F72A-47C8-8616-4185ADEDB768}" type="presParOf" srcId="{AEB74372-0684-4ACC-8A99-4FE9FD4F3413}" destId="{D6BDBC98-BB0C-4FBD-9A1A-B99CFEBF55AC}" srcOrd="4" destOrd="0" presId="urn:microsoft.com/office/officeart/2008/layout/LinedList"/>
    <dgm:cxn modelId="{FCBF5557-EA04-45F1-81F1-213A1E5A02EE}" type="presParOf" srcId="{AEB74372-0684-4ACC-8A99-4FE9FD4F3413}" destId="{1DA95112-F808-4866-98FA-3B9E85BB3469}" srcOrd="5" destOrd="0" presId="urn:microsoft.com/office/officeart/2008/layout/LinedList"/>
    <dgm:cxn modelId="{1B506ACB-B89D-428D-933E-C5F8D0006A96}" type="presParOf" srcId="{1DA95112-F808-4866-98FA-3B9E85BB3469}" destId="{3F6C6964-20E4-424A-86F2-718EF4F19264}" srcOrd="0" destOrd="0" presId="urn:microsoft.com/office/officeart/2008/layout/LinedList"/>
    <dgm:cxn modelId="{12C35D5D-FDB3-46E3-A815-D6AFDF2EE3A1}" type="presParOf" srcId="{1DA95112-F808-4866-98FA-3B9E85BB3469}" destId="{5BBC53F7-4953-45B1-A16C-5D2008F47D06}" srcOrd="1" destOrd="0" presId="urn:microsoft.com/office/officeart/2008/layout/LinedList"/>
    <dgm:cxn modelId="{ACCC3AF0-E68A-4312-AF1A-5E4D82DE3642}" type="presParOf" srcId="{AEB74372-0684-4ACC-8A99-4FE9FD4F3413}" destId="{1965A129-E558-4C4D-B5CF-931A48553316}" srcOrd="6" destOrd="0" presId="urn:microsoft.com/office/officeart/2008/layout/LinedList"/>
    <dgm:cxn modelId="{856094D4-6524-4596-9F80-5185B9CA108A}" type="presParOf" srcId="{AEB74372-0684-4ACC-8A99-4FE9FD4F3413}" destId="{3B454B6C-B04D-4E83-8067-856DDA060BF5}" srcOrd="7" destOrd="0" presId="urn:microsoft.com/office/officeart/2008/layout/LinedList"/>
    <dgm:cxn modelId="{0F3DE644-8D6E-4E7B-8BC3-7960A57E396C}" type="presParOf" srcId="{3B454B6C-B04D-4E83-8067-856DDA060BF5}" destId="{6DBFA81C-119E-4A9F-A290-A631C44EED4D}" srcOrd="0" destOrd="0" presId="urn:microsoft.com/office/officeart/2008/layout/LinedList"/>
    <dgm:cxn modelId="{34B86456-17FB-4990-8AF2-B3F3D2593C11}" type="presParOf" srcId="{3B454B6C-B04D-4E83-8067-856DDA060BF5}" destId="{85971EC2-350D-4A56-BB7A-A8C99693666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5E8743-95A1-4D2F-ADFA-247D496AF2C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62DD543-3A21-4B94-8DED-55D5B11D3168}">
      <dgm:prSet/>
      <dgm:spPr/>
      <dgm:t>
        <a:bodyPr/>
        <a:lstStyle/>
        <a:p>
          <a:r>
            <a:rPr lang="en-US" b="0" i="0"/>
            <a:t>Fever	</a:t>
          </a:r>
          <a:endParaRPr lang="en-US"/>
        </a:p>
      </dgm:t>
    </dgm:pt>
    <dgm:pt modelId="{F8824B2E-4FC5-4984-BEC5-B1872F67AFF6}" type="parTrans" cxnId="{DA52388D-5D2E-427B-9456-4A95D3579F8F}">
      <dgm:prSet/>
      <dgm:spPr/>
      <dgm:t>
        <a:bodyPr/>
        <a:lstStyle/>
        <a:p>
          <a:endParaRPr lang="en-US"/>
        </a:p>
      </dgm:t>
    </dgm:pt>
    <dgm:pt modelId="{29E9410C-D898-473B-B866-560E1BE45F2F}" type="sibTrans" cxnId="{DA52388D-5D2E-427B-9456-4A95D3579F8F}">
      <dgm:prSet/>
      <dgm:spPr/>
      <dgm:t>
        <a:bodyPr/>
        <a:lstStyle/>
        <a:p>
          <a:endParaRPr lang="en-US"/>
        </a:p>
      </dgm:t>
    </dgm:pt>
    <dgm:pt modelId="{3137001C-6012-4726-B608-21980CAF1D38}">
      <dgm:prSet/>
      <dgm:spPr/>
      <dgm:t>
        <a:bodyPr/>
        <a:lstStyle/>
        <a:p>
          <a:r>
            <a:rPr lang="en-US" b="0" i="0"/>
            <a:t>Sore Throat</a:t>
          </a:r>
          <a:endParaRPr lang="en-US"/>
        </a:p>
      </dgm:t>
    </dgm:pt>
    <dgm:pt modelId="{AA6D9936-52EF-4192-B5A3-7DF9C899282B}" type="parTrans" cxnId="{6849C04C-773C-42B3-85DF-6FE1B62BA1FA}">
      <dgm:prSet/>
      <dgm:spPr/>
      <dgm:t>
        <a:bodyPr/>
        <a:lstStyle/>
        <a:p>
          <a:endParaRPr lang="en-US"/>
        </a:p>
      </dgm:t>
    </dgm:pt>
    <dgm:pt modelId="{E67FC159-0913-4FB3-A9D3-FD6BAD198936}" type="sibTrans" cxnId="{6849C04C-773C-42B3-85DF-6FE1B62BA1FA}">
      <dgm:prSet/>
      <dgm:spPr/>
      <dgm:t>
        <a:bodyPr/>
        <a:lstStyle/>
        <a:p>
          <a:endParaRPr lang="en-US"/>
        </a:p>
      </dgm:t>
    </dgm:pt>
    <dgm:pt modelId="{F616C96D-81BB-49B3-9761-66BF9B97CDBD}">
      <dgm:prSet/>
      <dgm:spPr/>
      <dgm:t>
        <a:bodyPr/>
        <a:lstStyle/>
        <a:p>
          <a:r>
            <a:rPr lang="en-US" b="0" i="0" dirty="0"/>
            <a:t>Headache		</a:t>
          </a:r>
          <a:endParaRPr lang="en-US" dirty="0"/>
        </a:p>
      </dgm:t>
    </dgm:pt>
    <dgm:pt modelId="{9B1B1853-DB82-4A88-B9A1-4B60C34D9E7E}" type="parTrans" cxnId="{9773FAE9-1127-4CC0-854B-5B2B10FC2459}">
      <dgm:prSet/>
      <dgm:spPr/>
      <dgm:t>
        <a:bodyPr/>
        <a:lstStyle/>
        <a:p>
          <a:endParaRPr lang="en-US"/>
        </a:p>
      </dgm:t>
    </dgm:pt>
    <dgm:pt modelId="{C29F1EBD-7D29-4C39-89A6-1F4AFDA5A191}" type="sibTrans" cxnId="{9773FAE9-1127-4CC0-854B-5B2B10FC2459}">
      <dgm:prSet/>
      <dgm:spPr/>
      <dgm:t>
        <a:bodyPr/>
        <a:lstStyle/>
        <a:p>
          <a:endParaRPr lang="en-US"/>
        </a:p>
      </dgm:t>
    </dgm:pt>
    <dgm:pt modelId="{D71B4AD7-28E4-412B-86CD-E976F63AD1D2}">
      <dgm:prSet/>
      <dgm:spPr/>
      <dgm:t>
        <a:bodyPr/>
        <a:lstStyle/>
        <a:p>
          <a:r>
            <a:rPr lang="en-US" b="0" i="0"/>
            <a:t>Rhinitis (runny nose)</a:t>
          </a:r>
          <a:endParaRPr lang="en-US"/>
        </a:p>
      </dgm:t>
    </dgm:pt>
    <dgm:pt modelId="{1C607A35-5B1C-4551-AAD7-9D0CAC52F507}" type="parTrans" cxnId="{08618E0F-BFB9-499C-B901-6E4281374EBC}">
      <dgm:prSet/>
      <dgm:spPr/>
      <dgm:t>
        <a:bodyPr/>
        <a:lstStyle/>
        <a:p>
          <a:endParaRPr lang="en-US"/>
        </a:p>
      </dgm:t>
    </dgm:pt>
    <dgm:pt modelId="{77E2B7D8-B27B-4AB1-A43C-C986A1B93814}" type="sibTrans" cxnId="{08618E0F-BFB9-499C-B901-6E4281374EBC}">
      <dgm:prSet/>
      <dgm:spPr/>
      <dgm:t>
        <a:bodyPr/>
        <a:lstStyle/>
        <a:p>
          <a:endParaRPr lang="en-US"/>
        </a:p>
      </dgm:t>
    </dgm:pt>
    <dgm:pt modelId="{AC0C3F04-9573-498C-B230-762B890BC352}">
      <dgm:prSet/>
      <dgm:spPr/>
      <dgm:t>
        <a:bodyPr/>
        <a:lstStyle/>
        <a:p>
          <a:r>
            <a:rPr lang="en-US" b="0" i="0"/>
            <a:t>Myalgia (muscle pain)		</a:t>
          </a:r>
          <a:endParaRPr lang="en-US"/>
        </a:p>
      </dgm:t>
    </dgm:pt>
    <dgm:pt modelId="{494FB106-28F6-4711-AEF8-3A37B61CFBAC}" type="parTrans" cxnId="{B27FEF12-A311-480B-8A79-5ADB65A5BF4F}">
      <dgm:prSet/>
      <dgm:spPr/>
      <dgm:t>
        <a:bodyPr/>
        <a:lstStyle/>
        <a:p>
          <a:endParaRPr lang="en-US"/>
        </a:p>
      </dgm:t>
    </dgm:pt>
    <dgm:pt modelId="{A00965A0-A886-44C7-97F1-CD57022AFB36}" type="sibTrans" cxnId="{B27FEF12-A311-480B-8A79-5ADB65A5BF4F}">
      <dgm:prSet/>
      <dgm:spPr/>
      <dgm:t>
        <a:bodyPr/>
        <a:lstStyle/>
        <a:p>
          <a:endParaRPr lang="en-US"/>
        </a:p>
      </dgm:t>
    </dgm:pt>
    <dgm:pt modelId="{7EE46A53-4889-465F-A81E-F590611A7771}">
      <dgm:prSet/>
      <dgm:spPr/>
      <dgm:t>
        <a:bodyPr/>
        <a:lstStyle/>
        <a:p>
          <a:r>
            <a:rPr lang="en-US" b="0" i="0"/>
            <a:t>Diarrhea &amp; Vomiting</a:t>
          </a:r>
          <a:endParaRPr lang="en-US"/>
        </a:p>
      </dgm:t>
    </dgm:pt>
    <dgm:pt modelId="{2D944F0B-4BC0-47F2-B2EB-D99926400975}" type="parTrans" cxnId="{C0F2EA3A-E6D5-4C69-9188-062BB21CBCC2}">
      <dgm:prSet/>
      <dgm:spPr/>
      <dgm:t>
        <a:bodyPr/>
        <a:lstStyle/>
        <a:p>
          <a:endParaRPr lang="en-US"/>
        </a:p>
      </dgm:t>
    </dgm:pt>
    <dgm:pt modelId="{26D4F7C8-74F5-4904-B804-9CF67375FAD2}" type="sibTrans" cxnId="{C0F2EA3A-E6D5-4C69-9188-062BB21CBCC2}">
      <dgm:prSet/>
      <dgm:spPr/>
      <dgm:t>
        <a:bodyPr/>
        <a:lstStyle/>
        <a:p>
          <a:endParaRPr lang="en-US"/>
        </a:p>
      </dgm:t>
    </dgm:pt>
    <dgm:pt modelId="{8F4152B8-C893-4A93-A5E8-E6EA0179F776}">
      <dgm:prSet/>
      <dgm:spPr/>
      <dgm:t>
        <a:bodyPr/>
        <a:lstStyle/>
        <a:p>
          <a:r>
            <a:rPr lang="en-US" b="0" i="0"/>
            <a:t>Non-productive Cough</a:t>
          </a:r>
          <a:endParaRPr lang="en-US"/>
        </a:p>
      </dgm:t>
    </dgm:pt>
    <dgm:pt modelId="{50C16433-BFB2-412D-B760-3EAEC9135FE8}" type="parTrans" cxnId="{2F1251AD-283D-49E8-BE98-02A3660D8940}">
      <dgm:prSet/>
      <dgm:spPr/>
      <dgm:t>
        <a:bodyPr/>
        <a:lstStyle/>
        <a:p>
          <a:endParaRPr lang="en-US"/>
        </a:p>
      </dgm:t>
    </dgm:pt>
    <dgm:pt modelId="{3DE82910-8675-4CBB-8AA2-4DC83C0CA669}" type="sibTrans" cxnId="{2F1251AD-283D-49E8-BE98-02A3660D8940}">
      <dgm:prSet/>
      <dgm:spPr/>
      <dgm:t>
        <a:bodyPr/>
        <a:lstStyle/>
        <a:p>
          <a:endParaRPr lang="en-US"/>
        </a:p>
      </dgm:t>
    </dgm:pt>
    <dgm:pt modelId="{0889821F-8ED0-4047-B175-2AE1832D39DB}" type="pres">
      <dgm:prSet presAssocID="{035E8743-95A1-4D2F-ADFA-247D496AF2C3}" presName="linear" presStyleCnt="0">
        <dgm:presLayoutVars>
          <dgm:animLvl val="lvl"/>
          <dgm:resizeHandles val="exact"/>
        </dgm:presLayoutVars>
      </dgm:prSet>
      <dgm:spPr/>
    </dgm:pt>
    <dgm:pt modelId="{5443224C-3837-4C13-A07F-E2B0A9E40CE6}" type="pres">
      <dgm:prSet presAssocID="{962DD543-3A21-4B94-8DED-55D5B11D3168}" presName="parentText" presStyleLbl="node1" presStyleIdx="0" presStyleCnt="7">
        <dgm:presLayoutVars>
          <dgm:chMax val="0"/>
          <dgm:bulletEnabled val="1"/>
        </dgm:presLayoutVars>
      </dgm:prSet>
      <dgm:spPr/>
    </dgm:pt>
    <dgm:pt modelId="{6EC1954C-64E0-449A-90E7-EC9A9DE0F8D9}" type="pres">
      <dgm:prSet presAssocID="{29E9410C-D898-473B-B866-560E1BE45F2F}" presName="spacer" presStyleCnt="0"/>
      <dgm:spPr/>
    </dgm:pt>
    <dgm:pt modelId="{88F6D69F-9965-4443-B56F-C6B7C2B2B85E}" type="pres">
      <dgm:prSet presAssocID="{3137001C-6012-4726-B608-21980CAF1D38}" presName="parentText" presStyleLbl="node1" presStyleIdx="1" presStyleCnt="7">
        <dgm:presLayoutVars>
          <dgm:chMax val="0"/>
          <dgm:bulletEnabled val="1"/>
        </dgm:presLayoutVars>
      </dgm:prSet>
      <dgm:spPr/>
    </dgm:pt>
    <dgm:pt modelId="{35AABA2B-56B3-4101-87B6-6071E2E6CD52}" type="pres">
      <dgm:prSet presAssocID="{E67FC159-0913-4FB3-A9D3-FD6BAD198936}" presName="spacer" presStyleCnt="0"/>
      <dgm:spPr/>
    </dgm:pt>
    <dgm:pt modelId="{A381ADE0-4036-4A0A-AC81-2B6878FBBC0F}" type="pres">
      <dgm:prSet presAssocID="{F616C96D-81BB-49B3-9761-66BF9B97CDBD}" presName="parentText" presStyleLbl="node1" presStyleIdx="2" presStyleCnt="7">
        <dgm:presLayoutVars>
          <dgm:chMax val="0"/>
          <dgm:bulletEnabled val="1"/>
        </dgm:presLayoutVars>
      </dgm:prSet>
      <dgm:spPr/>
    </dgm:pt>
    <dgm:pt modelId="{C4288D79-080E-466D-A8E4-CA12BE17AE64}" type="pres">
      <dgm:prSet presAssocID="{C29F1EBD-7D29-4C39-89A6-1F4AFDA5A191}" presName="spacer" presStyleCnt="0"/>
      <dgm:spPr/>
    </dgm:pt>
    <dgm:pt modelId="{31F2EA53-F6C1-49C3-9E85-CA6F028006DF}" type="pres">
      <dgm:prSet presAssocID="{D71B4AD7-28E4-412B-86CD-E976F63AD1D2}" presName="parentText" presStyleLbl="node1" presStyleIdx="3" presStyleCnt="7">
        <dgm:presLayoutVars>
          <dgm:chMax val="0"/>
          <dgm:bulletEnabled val="1"/>
        </dgm:presLayoutVars>
      </dgm:prSet>
      <dgm:spPr/>
    </dgm:pt>
    <dgm:pt modelId="{A0333B02-3DF6-4E36-8AD2-542AB940D738}" type="pres">
      <dgm:prSet presAssocID="{77E2B7D8-B27B-4AB1-A43C-C986A1B93814}" presName="spacer" presStyleCnt="0"/>
      <dgm:spPr/>
    </dgm:pt>
    <dgm:pt modelId="{2A7E6E36-5868-4962-88E6-338143201CEE}" type="pres">
      <dgm:prSet presAssocID="{AC0C3F04-9573-498C-B230-762B890BC352}" presName="parentText" presStyleLbl="node1" presStyleIdx="4" presStyleCnt="7">
        <dgm:presLayoutVars>
          <dgm:chMax val="0"/>
          <dgm:bulletEnabled val="1"/>
        </dgm:presLayoutVars>
      </dgm:prSet>
      <dgm:spPr/>
    </dgm:pt>
    <dgm:pt modelId="{60D3606B-41B6-460F-B3E0-2F1886BE6F99}" type="pres">
      <dgm:prSet presAssocID="{A00965A0-A886-44C7-97F1-CD57022AFB36}" presName="spacer" presStyleCnt="0"/>
      <dgm:spPr/>
    </dgm:pt>
    <dgm:pt modelId="{58D0CB19-0D79-47F1-A0A3-0FFFF430E06E}" type="pres">
      <dgm:prSet presAssocID="{7EE46A53-4889-465F-A81E-F590611A7771}" presName="parentText" presStyleLbl="node1" presStyleIdx="5" presStyleCnt="7">
        <dgm:presLayoutVars>
          <dgm:chMax val="0"/>
          <dgm:bulletEnabled val="1"/>
        </dgm:presLayoutVars>
      </dgm:prSet>
      <dgm:spPr/>
    </dgm:pt>
    <dgm:pt modelId="{5B0DC040-AC25-4152-8DF5-D985EE2F2E8E}" type="pres">
      <dgm:prSet presAssocID="{26D4F7C8-74F5-4904-B804-9CF67375FAD2}" presName="spacer" presStyleCnt="0"/>
      <dgm:spPr/>
    </dgm:pt>
    <dgm:pt modelId="{85F13B65-29B7-486B-997A-B09FE6BFEFAC}" type="pres">
      <dgm:prSet presAssocID="{8F4152B8-C893-4A93-A5E8-E6EA0179F776}" presName="parentText" presStyleLbl="node1" presStyleIdx="6" presStyleCnt="7">
        <dgm:presLayoutVars>
          <dgm:chMax val="0"/>
          <dgm:bulletEnabled val="1"/>
        </dgm:presLayoutVars>
      </dgm:prSet>
      <dgm:spPr/>
    </dgm:pt>
  </dgm:ptLst>
  <dgm:cxnLst>
    <dgm:cxn modelId="{08618E0F-BFB9-499C-B901-6E4281374EBC}" srcId="{035E8743-95A1-4D2F-ADFA-247D496AF2C3}" destId="{D71B4AD7-28E4-412B-86CD-E976F63AD1D2}" srcOrd="3" destOrd="0" parTransId="{1C607A35-5B1C-4551-AAD7-9D0CAC52F507}" sibTransId="{77E2B7D8-B27B-4AB1-A43C-C986A1B93814}"/>
    <dgm:cxn modelId="{B27FEF12-A311-480B-8A79-5ADB65A5BF4F}" srcId="{035E8743-95A1-4D2F-ADFA-247D496AF2C3}" destId="{AC0C3F04-9573-498C-B230-762B890BC352}" srcOrd="4" destOrd="0" parTransId="{494FB106-28F6-4711-AEF8-3A37B61CFBAC}" sibTransId="{A00965A0-A886-44C7-97F1-CD57022AFB36}"/>
    <dgm:cxn modelId="{C0F2EA3A-E6D5-4C69-9188-062BB21CBCC2}" srcId="{035E8743-95A1-4D2F-ADFA-247D496AF2C3}" destId="{7EE46A53-4889-465F-A81E-F590611A7771}" srcOrd="5" destOrd="0" parTransId="{2D944F0B-4BC0-47F2-B2EB-D99926400975}" sibTransId="{26D4F7C8-74F5-4904-B804-9CF67375FAD2}"/>
    <dgm:cxn modelId="{84107E48-C349-4EBC-A2CF-B89B3E26A26F}" type="presOf" srcId="{8F4152B8-C893-4A93-A5E8-E6EA0179F776}" destId="{85F13B65-29B7-486B-997A-B09FE6BFEFAC}" srcOrd="0" destOrd="0" presId="urn:microsoft.com/office/officeart/2005/8/layout/vList2"/>
    <dgm:cxn modelId="{6849C04C-773C-42B3-85DF-6FE1B62BA1FA}" srcId="{035E8743-95A1-4D2F-ADFA-247D496AF2C3}" destId="{3137001C-6012-4726-B608-21980CAF1D38}" srcOrd="1" destOrd="0" parTransId="{AA6D9936-52EF-4192-B5A3-7DF9C899282B}" sibTransId="{E67FC159-0913-4FB3-A9D3-FD6BAD198936}"/>
    <dgm:cxn modelId="{B5B60679-9CCF-4A9E-AE34-C1B9F54EACEA}" type="presOf" srcId="{7EE46A53-4889-465F-A81E-F590611A7771}" destId="{58D0CB19-0D79-47F1-A0A3-0FFFF430E06E}" srcOrd="0" destOrd="0" presId="urn:microsoft.com/office/officeart/2005/8/layout/vList2"/>
    <dgm:cxn modelId="{9DF7AE5A-470E-486A-BB2C-C7076B755AF2}" type="presOf" srcId="{AC0C3F04-9573-498C-B230-762B890BC352}" destId="{2A7E6E36-5868-4962-88E6-338143201CEE}" srcOrd="0" destOrd="0" presId="urn:microsoft.com/office/officeart/2005/8/layout/vList2"/>
    <dgm:cxn modelId="{DA52388D-5D2E-427B-9456-4A95D3579F8F}" srcId="{035E8743-95A1-4D2F-ADFA-247D496AF2C3}" destId="{962DD543-3A21-4B94-8DED-55D5B11D3168}" srcOrd="0" destOrd="0" parTransId="{F8824B2E-4FC5-4984-BEC5-B1872F67AFF6}" sibTransId="{29E9410C-D898-473B-B866-560E1BE45F2F}"/>
    <dgm:cxn modelId="{62D7D1A2-7098-4656-AD93-3A082218402A}" type="presOf" srcId="{3137001C-6012-4726-B608-21980CAF1D38}" destId="{88F6D69F-9965-4443-B56F-C6B7C2B2B85E}" srcOrd="0" destOrd="0" presId="urn:microsoft.com/office/officeart/2005/8/layout/vList2"/>
    <dgm:cxn modelId="{44B64CA8-6124-47FB-850A-07107B63FBFD}" type="presOf" srcId="{962DD543-3A21-4B94-8DED-55D5B11D3168}" destId="{5443224C-3837-4C13-A07F-E2B0A9E40CE6}" srcOrd="0" destOrd="0" presId="urn:microsoft.com/office/officeart/2005/8/layout/vList2"/>
    <dgm:cxn modelId="{2F1251AD-283D-49E8-BE98-02A3660D8940}" srcId="{035E8743-95A1-4D2F-ADFA-247D496AF2C3}" destId="{8F4152B8-C893-4A93-A5E8-E6EA0179F776}" srcOrd="6" destOrd="0" parTransId="{50C16433-BFB2-412D-B760-3EAEC9135FE8}" sibTransId="{3DE82910-8675-4CBB-8AA2-4DC83C0CA669}"/>
    <dgm:cxn modelId="{CD45ADAE-4487-4650-A458-06047B043707}" type="presOf" srcId="{D71B4AD7-28E4-412B-86CD-E976F63AD1D2}" destId="{31F2EA53-F6C1-49C3-9E85-CA6F028006DF}" srcOrd="0" destOrd="0" presId="urn:microsoft.com/office/officeart/2005/8/layout/vList2"/>
    <dgm:cxn modelId="{68D325B8-5797-4701-85A4-3814D3AE8C7F}" type="presOf" srcId="{035E8743-95A1-4D2F-ADFA-247D496AF2C3}" destId="{0889821F-8ED0-4047-B175-2AE1832D39DB}" srcOrd="0" destOrd="0" presId="urn:microsoft.com/office/officeart/2005/8/layout/vList2"/>
    <dgm:cxn modelId="{9773FAE9-1127-4CC0-854B-5B2B10FC2459}" srcId="{035E8743-95A1-4D2F-ADFA-247D496AF2C3}" destId="{F616C96D-81BB-49B3-9761-66BF9B97CDBD}" srcOrd="2" destOrd="0" parTransId="{9B1B1853-DB82-4A88-B9A1-4B60C34D9E7E}" sibTransId="{C29F1EBD-7D29-4C39-89A6-1F4AFDA5A191}"/>
    <dgm:cxn modelId="{63BE13FB-3C1A-42D3-ABBA-A70F56BEE825}" type="presOf" srcId="{F616C96D-81BB-49B3-9761-66BF9B97CDBD}" destId="{A381ADE0-4036-4A0A-AC81-2B6878FBBC0F}" srcOrd="0" destOrd="0" presId="urn:microsoft.com/office/officeart/2005/8/layout/vList2"/>
    <dgm:cxn modelId="{A3F8F3FF-A90B-4756-B014-3852C1F7E264}" type="presParOf" srcId="{0889821F-8ED0-4047-B175-2AE1832D39DB}" destId="{5443224C-3837-4C13-A07F-E2B0A9E40CE6}" srcOrd="0" destOrd="0" presId="urn:microsoft.com/office/officeart/2005/8/layout/vList2"/>
    <dgm:cxn modelId="{2E8357E3-6B70-429E-B9F4-5D2A4E664E84}" type="presParOf" srcId="{0889821F-8ED0-4047-B175-2AE1832D39DB}" destId="{6EC1954C-64E0-449A-90E7-EC9A9DE0F8D9}" srcOrd="1" destOrd="0" presId="urn:microsoft.com/office/officeart/2005/8/layout/vList2"/>
    <dgm:cxn modelId="{8AF4AD13-1513-4E8C-88A8-9C3603FB0B0F}" type="presParOf" srcId="{0889821F-8ED0-4047-B175-2AE1832D39DB}" destId="{88F6D69F-9965-4443-B56F-C6B7C2B2B85E}" srcOrd="2" destOrd="0" presId="urn:microsoft.com/office/officeart/2005/8/layout/vList2"/>
    <dgm:cxn modelId="{5C142AFC-79E3-4186-8CB5-FF92CCD2E653}" type="presParOf" srcId="{0889821F-8ED0-4047-B175-2AE1832D39DB}" destId="{35AABA2B-56B3-4101-87B6-6071E2E6CD52}" srcOrd="3" destOrd="0" presId="urn:microsoft.com/office/officeart/2005/8/layout/vList2"/>
    <dgm:cxn modelId="{07A29D95-4C9D-4979-8C6E-FEDFE4C5CD6A}" type="presParOf" srcId="{0889821F-8ED0-4047-B175-2AE1832D39DB}" destId="{A381ADE0-4036-4A0A-AC81-2B6878FBBC0F}" srcOrd="4" destOrd="0" presId="urn:microsoft.com/office/officeart/2005/8/layout/vList2"/>
    <dgm:cxn modelId="{953E496D-EEDD-4BF5-B5DE-A016326F3961}" type="presParOf" srcId="{0889821F-8ED0-4047-B175-2AE1832D39DB}" destId="{C4288D79-080E-466D-A8E4-CA12BE17AE64}" srcOrd="5" destOrd="0" presId="urn:microsoft.com/office/officeart/2005/8/layout/vList2"/>
    <dgm:cxn modelId="{0D3D8CD6-0DFE-43C0-9D3B-0BFB3E6251C5}" type="presParOf" srcId="{0889821F-8ED0-4047-B175-2AE1832D39DB}" destId="{31F2EA53-F6C1-49C3-9E85-CA6F028006DF}" srcOrd="6" destOrd="0" presId="urn:microsoft.com/office/officeart/2005/8/layout/vList2"/>
    <dgm:cxn modelId="{4619986F-0D55-4463-99E5-F112231D1112}" type="presParOf" srcId="{0889821F-8ED0-4047-B175-2AE1832D39DB}" destId="{A0333B02-3DF6-4E36-8AD2-542AB940D738}" srcOrd="7" destOrd="0" presId="urn:microsoft.com/office/officeart/2005/8/layout/vList2"/>
    <dgm:cxn modelId="{99EC31D0-316B-4D99-BEE2-11EA4F6FC798}" type="presParOf" srcId="{0889821F-8ED0-4047-B175-2AE1832D39DB}" destId="{2A7E6E36-5868-4962-88E6-338143201CEE}" srcOrd="8" destOrd="0" presId="urn:microsoft.com/office/officeart/2005/8/layout/vList2"/>
    <dgm:cxn modelId="{0089C68B-9581-425D-B721-575F7395142B}" type="presParOf" srcId="{0889821F-8ED0-4047-B175-2AE1832D39DB}" destId="{60D3606B-41B6-460F-B3E0-2F1886BE6F99}" srcOrd="9" destOrd="0" presId="urn:microsoft.com/office/officeart/2005/8/layout/vList2"/>
    <dgm:cxn modelId="{813FA2FC-2AA6-428A-B66F-471F4C543E6B}" type="presParOf" srcId="{0889821F-8ED0-4047-B175-2AE1832D39DB}" destId="{58D0CB19-0D79-47F1-A0A3-0FFFF430E06E}" srcOrd="10" destOrd="0" presId="urn:microsoft.com/office/officeart/2005/8/layout/vList2"/>
    <dgm:cxn modelId="{273DFD2F-40D8-4226-B72D-B2F9B51F0C53}" type="presParOf" srcId="{0889821F-8ED0-4047-B175-2AE1832D39DB}" destId="{5B0DC040-AC25-4152-8DF5-D985EE2F2E8E}" srcOrd="11" destOrd="0" presId="urn:microsoft.com/office/officeart/2005/8/layout/vList2"/>
    <dgm:cxn modelId="{962B2D3A-47BD-4A2B-B5C0-E84850964FDE}" type="presParOf" srcId="{0889821F-8ED0-4047-B175-2AE1832D39DB}" destId="{85F13B65-29B7-486B-997A-B09FE6BFEFA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F80645-D373-4AA1-B4B0-D0C4D2FCCB0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331B498-9627-4E44-8229-78DB6075C3CF}">
      <dgm:prSet/>
      <dgm:spPr/>
      <dgm:t>
        <a:bodyPr/>
        <a:lstStyle/>
        <a:p>
          <a:r>
            <a:rPr lang="en-US" b="0" i="0"/>
            <a:t>Any person who wishes to reduce the likelihood of becoming ill or transmitting influenza.   </a:t>
          </a:r>
          <a:endParaRPr lang="en-US"/>
        </a:p>
      </dgm:t>
    </dgm:pt>
    <dgm:pt modelId="{90876507-7F49-4A54-9831-59D52C4AA354}" type="parTrans" cxnId="{64268E4A-56B9-4DD6-8C81-69A0585AC7FC}">
      <dgm:prSet/>
      <dgm:spPr/>
      <dgm:t>
        <a:bodyPr/>
        <a:lstStyle/>
        <a:p>
          <a:endParaRPr lang="en-US"/>
        </a:p>
      </dgm:t>
    </dgm:pt>
    <dgm:pt modelId="{0D619095-7928-473F-9CF3-3F7A2CF9004B}" type="sibTrans" cxnId="{64268E4A-56B9-4DD6-8C81-69A0585AC7FC}">
      <dgm:prSet/>
      <dgm:spPr/>
      <dgm:t>
        <a:bodyPr/>
        <a:lstStyle/>
        <a:p>
          <a:endParaRPr lang="en-US"/>
        </a:p>
      </dgm:t>
    </dgm:pt>
    <dgm:pt modelId="{1EF938F0-6ED8-42F1-B778-FC09430C3779}">
      <dgm:prSet/>
      <dgm:spPr/>
      <dgm:t>
        <a:bodyPr/>
        <a:lstStyle/>
        <a:p>
          <a:r>
            <a:rPr lang="en-US" b="0" i="0"/>
            <a:t>Inactivated influenza vaccine can be given to anyone 6 months of age or older, including breastfeeding and pregnant women. </a:t>
          </a:r>
          <a:endParaRPr lang="en-US"/>
        </a:p>
      </dgm:t>
    </dgm:pt>
    <dgm:pt modelId="{8EFE4EF8-C9D2-496A-B07B-D3E985035770}" type="parTrans" cxnId="{00FF82B5-837D-46AE-80B4-AC303C66657C}">
      <dgm:prSet/>
      <dgm:spPr/>
      <dgm:t>
        <a:bodyPr/>
        <a:lstStyle/>
        <a:p>
          <a:endParaRPr lang="en-US"/>
        </a:p>
      </dgm:t>
    </dgm:pt>
    <dgm:pt modelId="{C146E3A4-82A6-4276-A11E-C92783FF374C}" type="sibTrans" cxnId="{00FF82B5-837D-46AE-80B4-AC303C66657C}">
      <dgm:prSet/>
      <dgm:spPr/>
      <dgm:t>
        <a:bodyPr/>
        <a:lstStyle/>
        <a:p>
          <a:endParaRPr lang="en-US"/>
        </a:p>
      </dgm:t>
    </dgm:pt>
    <dgm:pt modelId="{C5FCE369-1607-4920-BB3E-E16A21550586}" type="pres">
      <dgm:prSet presAssocID="{15F80645-D373-4AA1-B4B0-D0C4D2FCCB0B}" presName="linear" presStyleCnt="0">
        <dgm:presLayoutVars>
          <dgm:animLvl val="lvl"/>
          <dgm:resizeHandles val="exact"/>
        </dgm:presLayoutVars>
      </dgm:prSet>
      <dgm:spPr/>
    </dgm:pt>
    <dgm:pt modelId="{C3C3AB70-0815-4E92-9C8C-82E5F1E93A46}" type="pres">
      <dgm:prSet presAssocID="{4331B498-9627-4E44-8229-78DB6075C3CF}" presName="parentText" presStyleLbl="node1" presStyleIdx="0" presStyleCnt="2">
        <dgm:presLayoutVars>
          <dgm:chMax val="0"/>
          <dgm:bulletEnabled val="1"/>
        </dgm:presLayoutVars>
      </dgm:prSet>
      <dgm:spPr/>
    </dgm:pt>
    <dgm:pt modelId="{5A986503-9D04-4EC9-A6EB-6C69027A6FD2}" type="pres">
      <dgm:prSet presAssocID="{0D619095-7928-473F-9CF3-3F7A2CF9004B}" presName="spacer" presStyleCnt="0"/>
      <dgm:spPr/>
    </dgm:pt>
    <dgm:pt modelId="{0F3BC5E1-FB51-4A1D-AD0B-E6BEBCDF1BCB}" type="pres">
      <dgm:prSet presAssocID="{1EF938F0-6ED8-42F1-B778-FC09430C3779}" presName="parentText" presStyleLbl="node1" presStyleIdx="1" presStyleCnt="2">
        <dgm:presLayoutVars>
          <dgm:chMax val="0"/>
          <dgm:bulletEnabled val="1"/>
        </dgm:presLayoutVars>
      </dgm:prSet>
      <dgm:spPr/>
    </dgm:pt>
  </dgm:ptLst>
  <dgm:cxnLst>
    <dgm:cxn modelId="{DCF5E70E-4752-4DD7-9DD9-649FC719DD05}" type="presOf" srcId="{15F80645-D373-4AA1-B4B0-D0C4D2FCCB0B}" destId="{C5FCE369-1607-4920-BB3E-E16A21550586}" srcOrd="0" destOrd="0" presId="urn:microsoft.com/office/officeart/2005/8/layout/vList2"/>
    <dgm:cxn modelId="{64268E4A-56B9-4DD6-8C81-69A0585AC7FC}" srcId="{15F80645-D373-4AA1-B4B0-D0C4D2FCCB0B}" destId="{4331B498-9627-4E44-8229-78DB6075C3CF}" srcOrd="0" destOrd="0" parTransId="{90876507-7F49-4A54-9831-59D52C4AA354}" sibTransId="{0D619095-7928-473F-9CF3-3F7A2CF9004B}"/>
    <dgm:cxn modelId="{62871971-0D22-409D-98AB-E234815CBDED}" type="presOf" srcId="{4331B498-9627-4E44-8229-78DB6075C3CF}" destId="{C3C3AB70-0815-4E92-9C8C-82E5F1E93A46}" srcOrd="0" destOrd="0" presId="urn:microsoft.com/office/officeart/2005/8/layout/vList2"/>
    <dgm:cxn modelId="{00FF82B5-837D-46AE-80B4-AC303C66657C}" srcId="{15F80645-D373-4AA1-B4B0-D0C4D2FCCB0B}" destId="{1EF938F0-6ED8-42F1-B778-FC09430C3779}" srcOrd="1" destOrd="0" parTransId="{8EFE4EF8-C9D2-496A-B07B-D3E985035770}" sibTransId="{C146E3A4-82A6-4276-A11E-C92783FF374C}"/>
    <dgm:cxn modelId="{907DA4E6-B3F5-4D06-B143-4A9094B5B117}" type="presOf" srcId="{1EF938F0-6ED8-42F1-B778-FC09430C3779}" destId="{0F3BC5E1-FB51-4A1D-AD0B-E6BEBCDF1BCB}" srcOrd="0" destOrd="0" presId="urn:microsoft.com/office/officeart/2005/8/layout/vList2"/>
    <dgm:cxn modelId="{B7A07660-E867-4A0F-AF2E-357EBCB8EEBC}" type="presParOf" srcId="{C5FCE369-1607-4920-BB3E-E16A21550586}" destId="{C3C3AB70-0815-4E92-9C8C-82E5F1E93A46}" srcOrd="0" destOrd="0" presId="urn:microsoft.com/office/officeart/2005/8/layout/vList2"/>
    <dgm:cxn modelId="{81ABF859-21A4-417B-8A7A-7072F5E327F9}" type="presParOf" srcId="{C5FCE369-1607-4920-BB3E-E16A21550586}" destId="{5A986503-9D04-4EC9-A6EB-6C69027A6FD2}" srcOrd="1" destOrd="0" presId="urn:microsoft.com/office/officeart/2005/8/layout/vList2"/>
    <dgm:cxn modelId="{77B6DCE8-CB69-497B-AFFF-ED9F909FA8D4}" type="presParOf" srcId="{C5FCE369-1607-4920-BB3E-E16A21550586}" destId="{0F3BC5E1-FB51-4A1D-AD0B-E6BEBCDF1BC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1DA835-5A0D-425D-B14F-5B042203F55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4FE705F-FE54-4BD7-90AB-D0C35A5C13A2}">
      <dgm:prSet/>
      <dgm:spPr/>
      <dgm:t>
        <a:bodyPr/>
        <a:lstStyle/>
        <a:p>
          <a:r>
            <a:rPr lang="en-US" b="0" i="0"/>
            <a:t>ADH utilizes prefilled syringes with safety needles</a:t>
          </a:r>
          <a:endParaRPr lang="en-US"/>
        </a:p>
      </dgm:t>
    </dgm:pt>
    <dgm:pt modelId="{4D18E0E2-474F-4068-BF75-B209B2A93A0C}" type="parTrans" cxnId="{BC57B6DC-B21C-4D09-AED2-02C531A330A5}">
      <dgm:prSet/>
      <dgm:spPr/>
      <dgm:t>
        <a:bodyPr/>
        <a:lstStyle/>
        <a:p>
          <a:endParaRPr lang="en-US"/>
        </a:p>
      </dgm:t>
    </dgm:pt>
    <dgm:pt modelId="{6EA3F6D3-3EF2-4DED-B3F0-FA91EFBE1A6B}" type="sibTrans" cxnId="{BC57B6DC-B21C-4D09-AED2-02C531A330A5}">
      <dgm:prSet/>
      <dgm:spPr/>
      <dgm:t>
        <a:bodyPr/>
        <a:lstStyle/>
        <a:p>
          <a:endParaRPr lang="en-US"/>
        </a:p>
      </dgm:t>
    </dgm:pt>
    <dgm:pt modelId="{F1374223-5769-4193-B113-0A284D7D26A1}">
      <dgm:prSet/>
      <dgm:spPr/>
      <dgm:t>
        <a:bodyPr/>
        <a:lstStyle/>
        <a:p>
          <a:r>
            <a:rPr lang="en-US" b="0" i="0" dirty="0"/>
            <a:t>NEVER recap, remove or break used needles</a:t>
          </a:r>
          <a:endParaRPr lang="en-US" dirty="0"/>
        </a:p>
      </dgm:t>
    </dgm:pt>
    <dgm:pt modelId="{88BD156E-ACC5-4BAE-B4B6-077D91F001D9}" type="parTrans" cxnId="{BCBF1361-6854-407C-8ACF-3057C6B77BF2}">
      <dgm:prSet/>
      <dgm:spPr/>
      <dgm:t>
        <a:bodyPr/>
        <a:lstStyle/>
        <a:p>
          <a:endParaRPr lang="en-US"/>
        </a:p>
      </dgm:t>
    </dgm:pt>
    <dgm:pt modelId="{0363916D-BC5F-4051-81A2-73B02A636891}" type="sibTrans" cxnId="{BCBF1361-6854-407C-8ACF-3057C6B77BF2}">
      <dgm:prSet/>
      <dgm:spPr/>
      <dgm:t>
        <a:bodyPr/>
        <a:lstStyle/>
        <a:p>
          <a:endParaRPr lang="en-US"/>
        </a:p>
      </dgm:t>
    </dgm:pt>
    <dgm:pt modelId="{702015F3-775E-49EB-B702-BB2A8B8B1746}">
      <dgm:prSet/>
      <dgm:spPr/>
      <dgm:t>
        <a:bodyPr/>
        <a:lstStyle/>
        <a:p>
          <a:r>
            <a:rPr lang="en-US" b="0" i="0"/>
            <a:t>If a needle stick injury occurs-report </a:t>
          </a:r>
          <a:r>
            <a:rPr lang="en-US" b="1" i="0" u="sng"/>
            <a:t>IMMEDIATELY</a:t>
          </a:r>
          <a:r>
            <a:rPr lang="en-US" b="0" i="0"/>
            <a:t> to the nursing coordinator</a:t>
          </a:r>
          <a:endParaRPr lang="en-US"/>
        </a:p>
      </dgm:t>
    </dgm:pt>
    <dgm:pt modelId="{D3535C3B-2FC6-4704-BEC7-26A4EFCD6AC7}" type="parTrans" cxnId="{262AA74A-650E-4AC9-AFB6-8AA33D40DB4A}">
      <dgm:prSet/>
      <dgm:spPr/>
      <dgm:t>
        <a:bodyPr/>
        <a:lstStyle/>
        <a:p>
          <a:endParaRPr lang="en-US"/>
        </a:p>
      </dgm:t>
    </dgm:pt>
    <dgm:pt modelId="{C78DAB35-6ABD-487A-A96C-A06DC35D608D}" type="sibTrans" cxnId="{262AA74A-650E-4AC9-AFB6-8AA33D40DB4A}">
      <dgm:prSet/>
      <dgm:spPr/>
      <dgm:t>
        <a:bodyPr/>
        <a:lstStyle/>
        <a:p>
          <a:endParaRPr lang="en-US"/>
        </a:p>
      </dgm:t>
    </dgm:pt>
    <dgm:pt modelId="{53F77368-B0A2-4509-9355-A6189643BFEE}">
      <dgm:prSet/>
      <dgm:spPr/>
      <dgm:t>
        <a:bodyPr/>
        <a:lstStyle/>
        <a:p>
          <a:r>
            <a:rPr lang="en-US" b="0" i="0" dirty="0"/>
            <a:t>Dispose of the entire unit in biohazard container</a:t>
          </a:r>
          <a:endParaRPr lang="en-US" dirty="0"/>
        </a:p>
      </dgm:t>
    </dgm:pt>
    <dgm:pt modelId="{D8748F04-A1E3-4AF3-A6F4-A4C52F17C142}" type="parTrans" cxnId="{6775FDE9-AB72-47FD-B236-DD68116ED9C1}">
      <dgm:prSet/>
      <dgm:spPr/>
      <dgm:t>
        <a:bodyPr/>
        <a:lstStyle/>
        <a:p>
          <a:endParaRPr lang="en-US"/>
        </a:p>
      </dgm:t>
    </dgm:pt>
    <dgm:pt modelId="{38399E9E-A8CC-414D-B079-F1F59F4A8666}" type="sibTrans" cxnId="{6775FDE9-AB72-47FD-B236-DD68116ED9C1}">
      <dgm:prSet/>
      <dgm:spPr/>
      <dgm:t>
        <a:bodyPr/>
        <a:lstStyle/>
        <a:p>
          <a:endParaRPr lang="en-US"/>
        </a:p>
      </dgm:t>
    </dgm:pt>
    <dgm:pt modelId="{B0EA5ED1-F1A2-4E8A-8CDE-9767F21B1190}" type="pres">
      <dgm:prSet presAssocID="{A11DA835-5A0D-425D-B14F-5B042203F558}" presName="linear" presStyleCnt="0">
        <dgm:presLayoutVars>
          <dgm:animLvl val="lvl"/>
          <dgm:resizeHandles val="exact"/>
        </dgm:presLayoutVars>
      </dgm:prSet>
      <dgm:spPr/>
    </dgm:pt>
    <dgm:pt modelId="{0224DA1F-E14A-436A-97D8-9DE1DC6D019D}" type="pres">
      <dgm:prSet presAssocID="{04FE705F-FE54-4BD7-90AB-D0C35A5C13A2}" presName="parentText" presStyleLbl="node1" presStyleIdx="0" presStyleCnt="4">
        <dgm:presLayoutVars>
          <dgm:chMax val="0"/>
          <dgm:bulletEnabled val="1"/>
        </dgm:presLayoutVars>
      </dgm:prSet>
      <dgm:spPr/>
    </dgm:pt>
    <dgm:pt modelId="{8E2382BF-2189-4B06-96FB-2963DD03FC9E}" type="pres">
      <dgm:prSet presAssocID="{6EA3F6D3-3EF2-4DED-B3F0-FA91EFBE1A6B}" presName="spacer" presStyleCnt="0"/>
      <dgm:spPr/>
    </dgm:pt>
    <dgm:pt modelId="{11B05F37-05C9-41AA-BE45-DA6E78412AE9}" type="pres">
      <dgm:prSet presAssocID="{53F77368-B0A2-4509-9355-A6189643BFEE}" presName="parentText" presStyleLbl="node1" presStyleIdx="1" presStyleCnt="4">
        <dgm:presLayoutVars>
          <dgm:chMax val="0"/>
          <dgm:bulletEnabled val="1"/>
        </dgm:presLayoutVars>
      </dgm:prSet>
      <dgm:spPr/>
    </dgm:pt>
    <dgm:pt modelId="{25483227-4C10-4930-A385-2E2A03194D1B}" type="pres">
      <dgm:prSet presAssocID="{38399E9E-A8CC-414D-B079-F1F59F4A8666}" presName="spacer" presStyleCnt="0"/>
      <dgm:spPr/>
    </dgm:pt>
    <dgm:pt modelId="{973AFF61-DE01-4A39-B095-EC267455FBA8}" type="pres">
      <dgm:prSet presAssocID="{F1374223-5769-4193-B113-0A284D7D26A1}" presName="parentText" presStyleLbl="node1" presStyleIdx="2" presStyleCnt="4">
        <dgm:presLayoutVars>
          <dgm:chMax val="0"/>
          <dgm:bulletEnabled val="1"/>
        </dgm:presLayoutVars>
      </dgm:prSet>
      <dgm:spPr/>
    </dgm:pt>
    <dgm:pt modelId="{DCD0C6EE-596D-4BB6-A2FF-AF8C4AF9746E}" type="pres">
      <dgm:prSet presAssocID="{0363916D-BC5F-4051-81A2-73B02A636891}" presName="spacer" presStyleCnt="0"/>
      <dgm:spPr/>
    </dgm:pt>
    <dgm:pt modelId="{0599B797-0189-4D57-B1D2-7FA1ED88D054}" type="pres">
      <dgm:prSet presAssocID="{702015F3-775E-49EB-B702-BB2A8B8B1746}" presName="parentText" presStyleLbl="node1" presStyleIdx="3" presStyleCnt="4">
        <dgm:presLayoutVars>
          <dgm:chMax val="0"/>
          <dgm:bulletEnabled val="1"/>
        </dgm:presLayoutVars>
      </dgm:prSet>
      <dgm:spPr/>
    </dgm:pt>
  </dgm:ptLst>
  <dgm:cxnLst>
    <dgm:cxn modelId="{1CC8A10B-E4A2-4EF9-83A9-53D89849C473}" type="presOf" srcId="{04FE705F-FE54-4BD7-90AB-D0C35A5C13A2}" destId="{0224DA1F-E14A-436A-97D8-9DE1DC6D019D}" srcOrd="0" destOrd="0" presId="urn:microsoft.com/office/officeart/2005/8/layout/vList2"/>
    <dgm:cxn modelId="{7DF41A28-2A7E-480C-A5A7-AAA0FB65F4DF}" type="presOf" srcId="{F1374223-5769-4193-B113-0A284D7D26A1}" destId="{973AFF61-DE01-4A39-B095-EC267455FBA8}" srcOrd="0" destOrd="0" presId="urn:microsoft.com/office/officeart/2005/8/layout/vList2"/>
    <dgm:cxn modelId="{BCBF1361-6854-407C-8ACF-3057C6B77BF2}" srcId="{A11DA835-5A0D-425D-B14F-5B042203F558}" destId="{F1374223-5769-4193-B113-0A284D7D26A1}" srcOrd="2" destOrd="0" parTransId="{88BD156E-ACC5-4BAE-B4B6-077D91F001D9}" sibTransId="{0363916D-BC5F-4051-81A2-73B02A636891}"/>
    <dgm:cxn modelId="{E9614569-B091-4D70-BD97-68CA04A2B471}" type="presOf" srcId="{702015F3-775E-49EB-B702-BB2A8B8B1746}" destId="{0599B797-0189-4D57-B1D2-7FA1ED88D054}" srcOrd="0" destOrd="0" presId="urn:microsoft.com/office/officeart/2005/8/layout/vList2"/>
    <dgm:cxn modelId="{262AA74A-650E-4AC9-AFB6-8AA33D40DB4A}" srcId="{A11DA835-5A0D-425D-B14F-5B042203F558}" destId="{702015F3-775E-49EB-B702-BB2A8B8B1746}" srcOrd="3" destOrd="0" parTransId="{D3535C3B-2FC6-4704-BEC7-26A4EFCD6AC7}" sibTransId="{C78DAB35-6ABD-487A-A96C-A06DC35D608D}"/>
    <dgm:cxn modelId="{2A4F7157-61BB-4DB9-B9DF-BD67C767FBFF}" type="presOf" srcId="{A11DA835-5A0D-425D-B14F-5B042203F558}" destId="{B0EA5ED1-F1A2-4E8A-8CDE-9767F21B1190}" srcOrd="0" destOrd="0" presId="urn:microsoft.com/office/officeart/2005/8/layout/vList2"/>
    <dgm:cxn modelId="{BC57B6DC-B21C-4D09-AED2-02C531A330A5}" srcId="{A11DA835-5A0D-425D-B14F-5B042203F558}" destId="{04FE705F-FE54-4BD7-90AB-D0C35A5C13A2}" srcOrd="0" destOrd="0" parTransId="{4D18E0E2-474F-4068-BF75-B209B2A93A0C}" sibTransId="{6EA3F6D3-3EF2-4DED-B3F0-FA91EFBE1A6B}"/>
    <dgm:cxn modelId="{CAAC72E9-C4A1-4D37-AD9C-D5BD6163E90B}" type="presOf" srcId="{53F77368-B0A2-4509-9355-A6189643BFEE}" destId="{11B05F37-05C9-41AA-BE45-DA6E78412AE9}" srcOrd="0" destOrd="0" presId="urn:microsoft.com/office/officeart/2005/8/layout/vList2"/>
    <dgm:cxn modelId="{6775FDE9-AB72-47FD-B236-DD68116ED9C1}" srcId="{A11DA835-5A0D-425D-B14F-5B042203F558}" destId="{53F77368-B0A2-4509-9355-A6189643BFEE}" srcOrd="1" destOrd="0" parTransId="{D8748F04-A1E3-4AF3-A6F4-A4C52F17C142}" sibTransId="{38399E9E-A8CC-414D-B079-F1F59F4A8666}"/>
    <dgm:cxn modelId="{2D1EA7DE-DC27-428D-873D-61F9DF020191}" type="presParOf" srcId="{B0EA5ED1-F1A2-4E8A-8CDE-9767F21B1190}" destId="{0224DA1F-E14A-436A-97D8-9DE1DC6D019D}" srcOrd="0" destOrd="0" presId="urn:microsoft.com/office/officeart/2005/8/layout/vList2"/>
    <dgm:cxn modelId="{8BD4A8BA-A59D-4D2B-9D62-1C98804442A7}" type="presParOf" srcId="{B0EA5ED1-F1A2-4E8A-8CDE-9767F21B1190}" destId="{8E2382BF-2189-4B06-96FB-2963DD03FC9E}" srcOrd="1" destOrd="0" presId="urn:microsoft.com/office/officeart/2005/8/layout/vList2"/>
    <dgm:cxn modelId="{A09B2578-BAEB-4334-BE22-251A7F6D16B1}" type="presParOf" srcId="{B0EA5ED1-F1A2-4E8A-8CDE-9767F21B1190}" destId="{11B05F37-05C9-41AA-BE45-DA6E78412AE9}" srcOrd="2" destOrd="0" presId="urn:microsoft.com/office/officeart/2005/8/layout/vList2"/>
    <dgm:cxn modelId="{500D88D4-2983-4DBC-AAC2-631791A49D95}" type="presParOf" srcId="{B0EA5ED1-F1A2-4E8A-8CDE-9767F21B1190}" destId="{25483227-4C10-4930-A385-2E2A03194D1B}" srcOrd="3" destOrd="0" presId="urn:microsoft.com/office/officeart/2005/8/layout/vList2"/>
    <dgm:cxn modelId="{802A2BF0-C6DA-455A-A48B-4DA9260014C0}" type="presParOf" srcId="{B0EA5ED1-F1A2-4E8A-8CDE-9767F21B1190}" destId="{973AFF61-DE01-4A39-B095-EC267455FBA8}" srcOrd="4" destOrd="0" presId="urn:microsoft.com/office/officeart/2005/8/layout/vList2"/>
    <dgm:cxn modelId="{8C3A2179-2CD2-4C10-8E3F-401B69CCFECC}" type="presParOf" srcId="{B0EA5ED1-F1A2-4E8A-8CDE-9767F21B1190}" destId="{DCD0C6EE-596D-4BB6-A2FF-AF8C4AF9746E}" srcOrd="5" destOrd="0" presId="urn:microsoft.com/office/officeart/2005/8/layout/vList2"/>
    <dgm:cxn modelId="{14DEEBE3-E392-4553-BEB2-E3FCF13D96FB}" type="presParOf" srcId="{B0EA5ED1-F1A2-4E8A-8CDE-9767F21B1190}" destId="{0599B797-0189-4D57-B1D2-7FA1ED88D05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6025DD-51C7-42FD-B011-C771B471B88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BF2548B-1918-4FE7-A7FC-B19A692BFE20}">
      <dgm:prSet/>
      <dgm:spPr/>
      <dgm:t>
        <a:bodyPr/>
        <a:lstStyle/>
        <a:p>
          <a:r>
            <a:rPr lang="en-US" b="1" i="0" dirty="0"/>
            <a:t>Needle stick Injuries - should be reported </a:t>
          </a:r>
          <a:r>
            <a:rPr lang="en-US" b="1" i="0" u="sng" dirty="0"/>
            <a:t>immediately</a:t>
          </a:r>
          <a:r>
            <a:rPr lang="en-US" b="1" i="0" dirty="0"/>
            <a:t> to the site supervisor. </a:t>
          </a:r>
          <a:endParaRPr lang="en-US" dirty="0"/>
        </a:p>
      </dgm:t>
    </dgm:pt>
    <dgm:pt modelId="{D5F056B5-1A60-409A-A34E-F794A2054106}" type="parTrans" cxnId="{76D1F8EB-184F-4F78-90F1-9887037144E3}">
      <dgm:prSet/>
      <dgm:spPr/>
      <dgm:t>
        <a:bodyPr/>
        <a:lstStyle/>
        <a:p>
          <a:endParaRPr lang="en-US"/>
        </a:p>
      </dgm:t>
    </dgm:pt>
    <dgm:pt modelId="{5F9B0BA9-A498-42FE-B10B-10CDAC77DB7C}" type="sibTrans" cxnId="{76D1F8EB-184F-4F78-90F1-9887037144E3}">
      <dgm:prSet/>
      <dgm:spPr/>
      <dgm:t>
        <a:bodyPr/>
        <a:lstStyle/>
        <a:p>
          <a:endParaRPr lang="en-US"/>
        </a:p>
      </dgm:t>
    </dgm:pt>
    <dgm:pt modelId="{A2D860E1-876E-4E98-81EA-D1FD0275C7D2}">
      <dgm:prSet/>
      <dgm:spPr/>
      <dgm:t>
        <a:bodyPr/>
        <a:lstStyle/>
        <a:p>
          <a:r>
            <a:rPr lang="en-US" b="1" i="0"/>
            <a:t>Equipment Disposal - All used syringe/needle devices should be placed in puncture proof containers to prevent accidents or reuse. </a:t>
          </a:r>
          <a:endParaRPr lang="en-US"/>
        </a:p>
      </dgm:t>
    </dgm:pt>
    <dgm:pt modelId="{78BBCD72-9C01-4BFA-B36C-571F52C9308E}" type="parTrans" cxnId="{1FE67B68-7D1F-404D-9C2C-8EB854827E21}">
      <dgm:prSet/>
      <dgm:spPr/>
      <dgm:t>
        <a:bodyPr/>
        <a:lstStyle/>
        <a:p>
          <a:endParaRPr lang="en-US"/>
        </a:p>
      </dgm:t>
    </dgm:pt>
    <dgm:pt modelId="{06F17926-B538-46FE-9567-1D08CA624FE9}" type="sibTrans" cxnId="{1FE67B68-7D1F-404D-9C2C-8EB854827E21}">
      <dgm:prSet/>
      <dgm:spPr/>
      <dgm:t>
        <a:bodyPr/>
        <a:lstStyle/>
        <a:p>
          <a:endParaRPr lang="en-US"/>
        </a:p>
      </dgm:t>
    </dgm:pt>
    <dgm:pt modelId="{45785FDF-96B7-45FE-8CCF-70598242F766}" type="pres">
      <dgm:prSet presAssocID="{4C6025DD-51C7-42FD-B011-C771B471B884}" presName="linear" presStyleCnt="0">
        <dgm:presLayoutVars>
          <dgm:animLvl val="lvl"/>
          <dgm:resizeHandles val="exact"/>
        </dgm:presLayoutVars>
      </dgm:prSet>
      <dgm:spPr/>
    </dgm:pt>
    <dgm:pt modelId="{17C2513E-6ACB-4AFB-8687-5F9D5A15FD9F}" type="pres">
      <dgm:prSet presAssocID="{9BF2548B-1918-4FE7-A7FC-B19A692BFE20}" presName="parentText" presStyleLbl="node1" presStyleIdx="0" presStyleCnt="2">
        <dgm:presLayoutVars>
          <dgm:chMax val="0"/>
          <dgm:bulletEnabled val="1"/>
        </dgm:presLayoutVars>
      </dgm:prSet>
      <dgm:spPr/>
    </dgm:pt>
    <dgm:pt modelId="{DF68D427-0843-4F10-B349-70F36DE4DAAD}" type="pres">
      <dgm:prSet presAssocID="{5F9B0BA9-A498-42FE-B10B-10CDAC77DB7C}" presName="spacer" presStyleCnt="0"/>
      <dgm:spPr/>
    </dgm:pt>
    <dgm:pt modelId="{FF9B4567-296B-4A7F-8095-FB38CB0FDA3A}" type="pres">
      <dgm:prSet presAssocID="{A2D860E1-876E-4E98-81EA-D1FD0275C7D2}" presName="parentText" presStyleLbl="node1" presStyleIdx="1" presStyleCnt="2">
        <dgm:presLayoutVars>
          <dgm:chMax val="0"/>
          <dgm:bulletEnabled val="1"/>
        </dgm:presLayoutVars>
      </dgm:prSet>
      <dgm:spPr/>
    </dgm:pt>
  </dgm:ptLst>
  <dgm:cxnLst>
    <dgm:cxn modelId="{1FE67B68-7D1F-404D-9C2C-8EB854827E21}" srcId="{4C6025DD-51C7-42FD-B011-C771B471B884}" destId="{A2D860E1-876E-4E98-81EA-D1FD0275C7D2}" srcOrd="1" destOrd="0" parTransId="{78BBCD72-9C01-4BFA-B36C-571F52C9308E}" sibTransId="{06F17926-B538-46FE-9567-1D08CA624FE9}"/>
    <dgm:cxn modelId="{E4A37389-B49D-4D8C-AFB8-73F08CC85F49}" type="presOf" srcId="{9BF2548B-1918-4FE7-A7FC-B19A692BFE20}" destId="{17C2513E-6ACB-4AFB-8687-5F9D5A15FD9F}" srcOrd="0" destOrd="0" presId="urn:microsoft.com/office/officeart/2005/8/layout/vList2"/>
    <dgm:cxn modelId="{43D7519D-DBCC-4BAD-A726-C8B329310EB0}" type="presOf" srcId="{4C6025DD-51C7-42FD-B011-C771B471B884}" destId="{45785FDF-96B7-45FE-8CCF-70598242F766}" srcOrd="0" destOrd="0" presId="urn:microsoft.com/office/officeart/2005/8/layout/vList2"/>
    <dgm:cxn modelId="{76D1F8EB-184F-4F78-90F1-9887037144E3}" srcId="{4C6025DD-51C7-42FD-B011-C771B471B884}" destId="{9BF2548B-1918-4FE7-A7FC-B19A692BFE20}" srcOrd="0" destOrd="0" parTransId="{D5F056B5-1A60-409A-A34E-F794A2054106}" sibTransId="{5F9B0BA9-A498-42FE-B10B-10CDAC77DB7C}"/>
    <dgm:cxn modelId="{490DB0F7-6655-45C3-800F-F15D12B32209}" type="presOf" srcId="{A2D860E1-876E-4E98-81EA-D1FD0275C7D2}" destId="{FF9B4567-296B-4A7F-8095-FB38CB0FDA3A}" srcOrd="0" destOrd="0" presId="urn:microsoft.com/office/officeart/2005/8/layout/vList2"/>
    <dgm:cxn modelId="{30E420B7-3610-41E7-9122-2315A0710D26}" type="presParOf" srcId="{45785FDF-96B7-45FE-8CCF-70598242F766}" destId="{17C2513E-6ACB-4AFB-8687-5F9D5A15FD9F}" srcOrd="0" destOrd="0" presId="urn:microsoft.com/office/officeart/2005/8/layout/vList2"/>
    <dgm:cxn modelId="{12EF279E-7E99-48F1-AAC0-39B9F1089AF6}" type="presParOf" srcId="{45785FDF-96B7-45FE-8CCF-70598242F766}" destId="{DF68D427-0843-4F10-B349-70F36DE4DAAD}" srcOrd="1" destOrd="0" presId="urn:microsoft.com/office/officeart/2005/8/layout/vList2"/>
    <dgm:cxn modelId="{DD6867D5-7D10-466F-A923-E9E6B28D42D9}" type="presParOf" srcId="{45785FDF-96B7-45FE-8CCF-70598242F766}" destId="{FF9B4567-296B-4A7F-8095-FB38CB0FDA3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9BEE62-D883-4149-9422-03F6D67739A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359794D-DCBB-498E-B6CF-7AA08D69E5C8}">
      <dgm:prSet/>
      <dgm:spPr/>
      <dgm:t>
        <a:bodyPr/>
        <a:lstStyle/>
        <a:p>
          <a:r>
            <a:rPr lang="en-US" b="0" i="0"/>
            <a:t>If you need more vaccine, supplies, etc., be sure to let your instructor know and he/she will report to an ADH staff person.</a:t>
          </a:r>
          <a:endParaRPr lang="en-US"/>
        </a:p>
      </dgm:t>
    </dgm:pt>
    <dgm:pt modelId="{28BB939E-DDEF-4E72-9EEB-EA5F7A3B27E2}" type="parTrans" cxnId="{3893C728-16B4-46C9-BA9F-F6C2D83EC100}">
      <dgm:prSet/>
      <dgm:spPr/>
      <dgm:t>
        <a:bodyPr/>
        <a:lstStyle/>
        <a:p>
          <a:endParaRPr lang="en-US"/>
        </a:p>
      </dgm:t>
    </dgm:pt>
    <dgm:pt modelId="{7557858F-E5A4-434D-B49C-CA1204CAF5ED}" type="sibTrans" cxnId="{3893C728-16B4-46C9-BA9F-F6C2D83EC100}">
      <dgm:prSet/>
      <dgm:spPr/>
      <dgm:t>
        <a:bodyPr/>
        <a:lstStyle/>
        <a:p>
          <a:endParaRPr lang="en-US"/>
        </a:p>
      </dgm:t>
    </dgm:pt>
    <dgm:pt modelId="{DB144908-5D4D-45A5-8317-45969462F97C}">
      <dgm:prSet/>
      <dgm:spPr/>
      <dgm:t>
        <a:bodyPr/>
        <a:lstStyle/>
        <a:p>
          <a:r>
            <a:rPr lang="en-US" b="0" i="0"/>
            <a:t>Any needle sticks must be reported immediately.</a:t>
          </a:r>
          <a:endParaRPr lang="en-US"/>
        </a:p>
      </dgm:t>
    </dgm:pt>
    <dgm:pt modelId="{B2770FE7-66BB-42D4-84B3-7205FF38B1A6}" type="parTrans" cxnId="{06BD64C9-4239-4615-8A68-E7891C13F25E}">
      <dgm:prSet/>
      <dgm:spPr/>
      <dgm:t>
        <a:bodyPr/>
        <a:lstStyle/>
        <a:p>
          <a:endParaRPr lang="en-US"/>
        </a:p>
      </dgm:t>
    </dgm:pt>
    <dgm:pt modelId="{0F456D7D-0366-40FB-8379-17661E602425}" type="sibTrans" cxnId="{06BD64C9-4239-4615-8A68-E7891C13F25E}">
      <dgm:prSet/>
      <dgm:spPr/>
      <dgm:t>
        <a:bodyPr/>
        <a:lstStyle/>
        <a:p>
          <a:endParaRPr lang="en-US"/>
        </a:p>
      </dgm:t>
    </dgm:pt>
    <dgm:pt modelId="{9EBA7B22-00BE-4E05-A388-735A49C2FDA7}">
      <dgm:prSet/>
      <dgm:spPr/>
      <dgm:t>
        <a:bodyPr/>
        <a:lstStyle/>
        <a:p>
          <a:r>
            <a:rPr lang="en-US" b="0" i="0"/>
            <a:t>Any wasted vaccine must be reported.</a:t>
          </a:r>
          <a:endParaRPr lang="en-US"/>
        </a:p>
      </dgm:t>
    </dgm:pt>
    <dgm:pt modelId="{71653C4A-4CE1-4674-A75E-16A1BCC637D4}" type="parTrans" cxnId="{1219DEF0-B95E-45CD-A81A-761D4A383861}">
      <dgm:prSet/>
      <dgm:spPr/>
      <dgm:t>
        <a:bodyPr/>
        <a:lstStyle/>
        <a:p>
          <a:endParaRPr lang="en-US"/>
        </a:p>
      </dgm:t>
    </dgm:pt>
    <dgm:pt modelId="{605D28F2-AD72-4858-958A-83ABE1B11FC6}" type="sibTrans" cxnId="{1219DEF0-B95E-45CD-A81A-761D4A383861}">
      <dgm:prSet/>
      <dgm:spPr/>
      <dgm:t>
        <a:bodyPr/>
        <a:lstStyle/>
        <a:p>
          <a:endParaRPr lang="en-US"/>
        </a:p>
      </dgm:t>
    </dgm:pt>
    <dgm:pt modelId="{177A8F8E-58FA-4159-A2A9-EB02BA04EBFA}">
      <dgm:prSet/>
      <dgm:spPr/>
      <dgm:t>
        <a:bodyPr/>
        <a:lstStyle/>
        <a:p>
          <a:r>
            <a:rPr lang="en-US" b="0" i="0"/>
            <a:t>Add needle to syringe when patient presents to your table.</a:t>
          </a:r>
          <a:endParaRPr lang="en-US"/>
        </a:p>
      </dgm:t>
    </dgm:pt>
    <dgm:pt modelId="{0396E9FC-0CC0-4691-9CF2-CFF19E804FB0}" type="parTrans" cxnId="{9C3F38F9-5CF9-4E36-895A-0655CF5F6BED}">
      <dgm:prSet/>
      <dgm:spPr/>
      <dgm:t>
        <a:bodyPr/>
        <a:lstStyle/>
        <a:p>
          <a:endParaRPr lang="en-US"/>
        </a:p>
      </dgm:t>
    </dgm:pt>
    <dgm:pt modelId="{A3755EBB-F804-4B98-8EFC-45D5F5FDFB34}" type="sibTrans" cxnId="{9C3F38F9-5CF9-4E36-895A-0655CF5F6BED}">
      <dgm:prSet/>
      <dgm:spPr/>
      <dgm:t>
        <a:bodyPr/>
        <a:lstStyle/>
        <a:p>
          <a:endParaRPr lang="en-US"/>
        </a:p>
      </dgm:t>
    </dgm:pt>
    <dgm:pt modelId="{094D9562-5E29-48EE-AFCC-AB30CA50B6E3}" type="pres">
      <dgm:prSet presAssocID="{439BEE62-D883-4149-9422-03F6D67739AA}" presName="linear" presStyleCnt="0">
        <dgm:presLayoutVars>
          <dgm:animLvl val="lvl"/>
          <dgm:resizeHandles val="exact"/>
        </dgm:presLayoutVars>
      </dgm:prSet>
      <dgm:spPr/>
    </dgm:pt>
    <dgm:pt modelId="{9CE055AB-38EA-4158-89C7-E99B6ACF34E6}" type="pres">
      <dgm:prSet presAssocID="{7359794D-DCBB-498E-B6CF-7AA08D69E5C8}" presName="parentText" presStyleLbl="node1" presStyleIdx="0" presStyleCnt="4">
        <dgm:presLayoutVars>
          <dgm:chMax val="0"/>
          <dgm:bulletEnabled val="1"/>
        </dgm:presLayoutVars>
      </dgm:prSet>
      <dgm:spPr/>
    </dgm:pt>
    <dgm:pt modelId="{F19F6B5D-67B0-447E-B0A2-1D8F47AE465E}" type="pres">
      <dgm:prSet presAssocID="{7557858F-E5A4-434D-B49C-CA1204CAF5ED}" presName="spacer" presStyleCnt="0"/>
      <dgm:spPr/>
    </dgm:pt>
    <dgm:pt modelId="{A97702ED-A862-4FED-8ED7-29FCF14E1C8B}" type="pres">
      <dgm:prSet presAssocID="{DB144908-5D4D-45A5-8317-45969462F97C}" presName="parentText" presStyleLbl="node1" presStyleIdx="1" presStyleCnt="4">
        <dgm:presLayoutVars>
          <dgm:chMax val="0"/>
          <dgm:bulletEnabled val="1"/>
        </dgm:presLayoutVars>
      </dgm:prSet>
      <dgm:spPr/>
    </dgm:pt>
    <dgm:pt modelId="{BEB5C6F6-4FE9-40B2-8540-4974155795AD}" type="pres">
      <dgm:prSet presAssocID="{0F456D7D-0366-40FB-8379-17661E602425}" presName="spacer" presStyleCnt="0"/>
      <dgm:spPr/>
    </dgm:pt>
    <dgm:pt modelId="{9ED327B2-79A1-43DD-8EC4-C1FFE1934CC1}" type="pres">
      <dgm:prSet presAssocID="{9EBA7B22-00BE-4E05-A388-735A49C2FDA7}" presName="parentText" presStyleLbl="node1" presStyleIdx="2" presStyleCnt="4">
        <dgm:presLayoutVars>
          <dgm:chMax val="0"/>
          <dgm:bulletEnabled val="1"/>
        </dgm:presLayoutVars>
      </dgm:prSet>
      <dgm:spPr/>
    </dgm:pt>
    <dgm:pt modelId="{1F19D850-F28A-46F7-9647-7A880BE81982}" type="pres">
      <dgm:prSet presAssocID="{605D28F2-AD72-4858-958A-83ABE1B11FC6}" presName="spacer" presStyleCnt="0"/>
      <dgm:spPr/>
    </dgm:pt>
    <dgm:pt modelId="{9C6B71A0-D218-4D90-940D-BD847E1FDE8D}" type="pres">
      <dgm:prSet presAssocID="{177A8F8E-58FA-4159-A2A9-EB02BA04EBFA}" presName="parentText" presStyleLbl="node1" presStyleIdx="3" presStyleCnt="4">
        <dgm:presLayoutVars>
          <dgm:chMax val="0"/>
          <dgm:bulletEnabled val="1"/>
        </dgm:presLayoutVars>
      </dgm:prSet>
      <dgm:spPr/>
    </dgm:pt>
  </dgm:ptLst>
  <dgm:cxnLst>
    <dgm:cxn modelId="{195FA014-23B1-4B55-969D-B9F6E23754F5}" type="presOf" srcId="{439BEE62-D883-4149-9422-03F6D67739AA}" destId="{094D9562-5E29-48EE-AFCC-AB30CA50B6E3}" srcOrd="0" destOrd="0" presId="urn:microsoft.com/office/officeart/2005/8/layout/vList2"/>
    <dgm:cxn modelId="{3893C728-16B4-46C9-BA9F-F6C2D83EC100}" srcId="{439BEE62-D883-4149-9422-03F6D67739AA}" destId="{7359794D-DCBB-498E-B6CF-7AA08D69E5C8}" srcOrd="0" destOrd="0" parTransId="{28BB939E-DDEF-4E72-9EEB-EA5F7A3B27E2}" sibTransId="{7557858F-E5A4-434D-B49C-CA1204CAF5ED}"/>
    <dgm:cxn modelId="{020E836A-2722-4440-A23A-63354F752C39}" type="presOf" srcId="{177A8F8E-58FA-4159-A2A9-EB02BA04EBFA}" destId="{9C6B71A0-D218-4D90-940D-BD847E1FDE8D}" srcOrd="0" destOrd="0" presId="urn:microsoft.com/office/officeart/2005/8/layout/vList2"/>
    <dgm:cxn modelId="{9C9B6696-3A75-4D80-B57C-25691B50A140}" type="presOf" srcId="{DB144908-5D4D-45A5-8317-45969462F97C}" destId="{A97702ED-A862-4FED-8ED7-29FCF14E1C8B}" srcOrd="0" destOrd="0" presId="urn:microsoft.com/office/officeart/2005/8/layout/vList2"/>
    <dgm:cxn modelId="{16C004AE-0570-4101-A2BB-E835DE7C9ECD}" type="presOf" srcId="{7359794D-DCBB-498E-B6CF-7AA08D69E5C8}" destId="{9CE055AB-38EA-4158-89C7-E99B6ACF34E6}" srcOrd="0" destOrd="0" presId="urn:microsoft.com/office/officeart/2005/8/layout/vList2"/>
    <dgm:cxn modelId="{1C7D60B6-E9B8-4D93-A457-E2CC0FB5E562}" type="presOf" srcId="{9EBA7B22-00BE-4E05-A388-735A49C2FDA7}" destId="{9ED327B2-79A1-43DD-8EC4-C1FFE1934CC1}" srcOrd="0" destOrd="0" presId="urn:microsoft.com/office/officeart/2005/8/layout/vList2"/>
    <dgm:cxn modelId="{06BD64C9-4239-4615-8A68-E7891C13F25E}" srcId="{439BEE62-D883-4149-9422-03F6D67739AA}" destId="{DB144908-5D4D-45A5-8317-45969462F97C}" srcOrd="1" destOrd="0" parTransId="{B2770FE7-66BB-42D4-84B3-7205FF38B1A6}" sibTransId="{0F456D7D-0366-40FB-8379-17661E602425}"/>
    <dgm:cxn modelId="{1219DEF0-B95E-45CD-A81A-761D4A383861}" srcId="{439BEE62-D883-4149-9422-03F6D67739AA}" destId="{9EBA7B22-00BE-4E05-A388-735A49C2FDA7}" srcOrd="2" destOrd="0" parTransId="{71653C4A-4CE1-4674-A75E-16A1BCC637D4}" sibTransId="{605D28F2-AD72-4858-958A-83ABE1B11FC6}"/>
    <dgm:cxn modelId="{9C3F38F9-5CF9-4E36-895A-0655CF5F6BED}" srcId="{439BEE62-D883-4149-9422-03F6D67739AA}" destId="{177A8F8E-58FA-4159-A2A9-EB02BA04EBFA}" srcOrd="3" destOrd="0" parTransId="{0396E9FC-0CC0-4691-9CF2-CFF19E804FB0}" sibTransId="{A3755EBB-F804-4B98-8EFC-45D5F5FDFB34}"/>
    <dgm:cxn modelId="{86EC30B8-463E-4B3F-9DE3-1315D7FA10D6}" type="presParOf" srcId="{094D9562-5E29-48EE-AFCC-AB30CA50B6E3}" destId="{9CE055AB-38EA-4158-89C7-E99B6ACF34E6}" srcOrd="0" destOrd="0" presId="urn:microsoft.com/office/officeart/2005/8/layout/vList2"/>
    <dgm:cxn modelId="{333EC67F-9CC8-49D7-AB0C-2ABA5A5A3FD7}" type="presParOf" srcId="{094D9562-5E29-48EE-AFCC-AB30CA50B6E3}" destId="{F19F6B5D-67B0-447E-B0A2-1D8F47AE465E}" srcOrd="1" destOrd="0" presId="urn:microsoft.com/office/officeart/2005/8/layout/vList2"/>
    <dgm:cxn modelId="{0403E9FF-3184-4AF7-861C-EC0CA0407496}" type="presParOf" srcId="{094D9562-5E29-48EE-AFCC-AB30CA50B6E3}" destId="{A97702ED-A862-4FED-8ED7-29FCF14E1C8B}" srcOrd="2" destOrd="0" presId="urn:microsoft.com/office/officeart/2005/8/layout/vList2"/>
    <dgm:cxn modelId="{E98C54C6-159A-40CD-9B78-68DA1DEDBAE4}" type="presParOf" srcId="{094D9562-5E29-48EE-AFCC-AB30CA50B6E3}" destId="{BEB5C6F6-4FE9-40B2-8540-4974155795AD}" srcOrd="3" destOrd="0" presId="urn:microsoft.com/office/officeart/2005/8/layout/vList2"/>
    <dgm:cxn modelId="{DD578A86-51EE-49ED-91EC-71C27E28E324}" type="presParOf" srcId="{094D9562-5E29-48EE-AFCC-AB30CA50B6E3}" destId="{9ED327B2-79A1-43DD-8EC4-C1FFE1934CC1}" srcOrd="4" destOrd="0" presId="urn:microsoft.com/office/officeart/2005/8/layout/vList2"/>
    <dgm:cxn modelId="{8A208A3D-B51D-4CC5-9829-9C262F736558}" type="presParOf" srcId="{094D9562-5E29-48EE-AFCC-AB30CA50B6E3}" destId="{1F19D850-F28A-46F7-9647-7A880BE81982}" srcOrd="5" destOrd="0" presId="urn:microsoft.com/office/officeart/2005/8/layout/vList2"/>
    <dgm:cxn modelId="{582DDE3D-EF0F-4B08-A396-211A2D52157D}" type="presParOf" srcId="{094D9562-5E29-48EE-AFCC-AB30CA50B6E3}" destId="{9C6B71A0-D218-4D90-940D-BD847E1FDE8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F3310-8CA7-4F14-9987-C64F70970EE1}">
      <dsp:nvSpPr>
        <dsp:cNvPr id="0" name=""/>
        <dsp:cNvSpPr/>
      </dsp:nvSpPr>
      <dsp:spPr>
        <a:xfrm>
          <a:off x="0" y="294392"/>
          <a:ext cx="5175384" cy="14091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Influenza A viruses subtyped by 2 surface antigens, hemagglutinin (H1,H2,H3) and neuraminidase (N1,N2)</a:t>
          </a:r>
          <a:endParaRPr lang="en-US" sz="2000" kern="1200"/>
        </a:p>
      </dsp:txBody>
      <dsp:txXfrm>
        <a:off x="68787" y="363179"/>
        <a:ext cx="5037810" cy="1271544"/>
      </dsp:txXfrm>
    </dsp:sp>
    <dsp:sp modelId="{85CA5CD4-A9DD-454B-ABEF-58AF43714FAD}">
      <dsp:nvSpPr>
        <dsp:cNvPr id="0" name=""/>
        <dsp:cNvSpPr/>
      </dsp:nvSpPr>
      <dsp:spPr>
        <a:xfrm>
          <a:off x="0" y="1761111"/>
          <a:ext cx="5175384" cy="140911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dirty="0"/>
            <a:t>Antigenic drift: Slight change-</a:t>
          </a:r>
          <a:r>
            <a:rPr lang="en-US" sz="2000" b="0" i="0" kern="1200" dirty="0"/>
            <a:t>frequent small mutations in the H and N antigens</a:t>
          </a:r>
          <a:endParaRPr lang="en-US" sz="2000" kern="1200" dirty="0"/>
        </a:p>
      </dsp:txBody>
      <dsp:txXfrm>
        <a:off x="68787" y="1829898"/>
        <a:ext cx="5037810" cy="1271544"/>
      </dsp:txXfrm>
    </dsp:sp>
    <dsp:sp modelId="{983B9526-23F1-4641-BC2A-1348F0A4A0C2}">
      <dsp:nvSpPr>
        <dsp:cNvPr id="0" name=""/>
        <dsp:cNvSpPr/>
      </dsp:nvSpPr>
      <dsp:spPr>
        <a:xfrm>
          <a:off x="0" y="3170229"/>
          <a:ext cx="5175384"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318" tIns="25400" rIns="142240" bIns="2540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dsp:txBody>
      <dsp:txXfrm>
        <a:off x="0" y="3170229"/>
        <a:ext cx="5175384" cy="331200"/>
      </dsp:txXfrm>
    </dsp:sp>
    <dsp:sp modelId="{9EFA5D9C-7979-478C-A702-E691A56ACE9F}">
      <dsp:nvSpPr>
        <dsp:cNvPr id="0" name=""/>
        <dsp:cNvSpPr/>
      </dsp:nvSpPr>
      <dsp:spPr>
        <a:xfrm>
          <a:off x="0" y="3501429"/>
          <a:ext cx="5175384" cy="140911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dirty="0"/>
            <a:t>Antigenic shift: Major change-</a:t>
          </a:r>
          <a:r>
            <a:rPr lang="en-US" sz="2000" b="0" i="0" kern="1200" dirty="0"/>
            <a:t>marked change in the H or N antigen due to replacement with a different one from another virus, or introduction of new virus strain</a:t>
          </a:r>
          <a:endParaRPr lang="en-US" sz="2000" kern="1200" dirty="0"/>
        </a:p>
      </dsp:txBody>
      <dsp:txXfrm>
        <a:off x="68787" y="3570216"/>
        <a:ext cx="5037810" cy="1271544"/>
      </dsp:txXfrm>
    </dsp:sp>
    <dsp:sp modelId="{EBC46F64-DE53-46AB-B8FD-BD5C67EBC9C3}">
      <dsp:nvSpPr>
        <dsp:cNvPr id="0" name=""/>
        <dsp:cNvSpPr/>
      </dsp:nvSpPr>
      <dsp:spPr>
        <a:xfrm>
          <a:off x="0" y="4910548"/>
          <a:ext cx="5175384"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318" tIns="25400" rIns="142240" bIns="2540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dsp:txBody>
      <dsp:txXfrm>
        <a:off x="0" y="4910548"/>
        <a:ext cx="5175384" cy="331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1F314-0C32-433A-84A4-ABFA24065D52}">
      <dsp:nvSpPr>
        <dsp:cNvPr id="0" name=""/>
        <dsp:cNvSpPr/>
      </dsp:nvSpPr>
      <dsp:spPr>
        <a:xfrm>
          <a:off x="0" y="123019"/>
          <a:ext cx="5669628" cy="29591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Seasonal is expected.</a:t>
          </a:r>
        </a:p>
      </dsp:txBody>
      <dsp:txXfrm>
        <a:off x="144454" y="267473"/>
        <a:ext cx="5380720" cy="2670241"/>
      </dsp:txXfrm>
    </dsp:sp>
    <dsp:sp modelId="{A6EE7EC0-F308-4944-88DB-22C6F0D3EB6E}">
      <dsp:nvSpPr>
        <dsp:cNvPr id="0" name=""/>
        <dsp:cNvSpPr/>
      </dsp:nvSpPr>
      <dsp:spPr>
        <a:xfrm>
          <a:off x="0" y="3203128"/>
          <a:ext cx="5669628" cy="295914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Pandemic is something that we have never seen or have not seen in a long time.</a:t>
          </a:r>
        </a:p>
      </dsp:txBody>
      <dsp:txXfrm>
        <a:off x="144454" y="3347582"/>
        <a:ext cx="5380720" cy="2670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B22C4-92AF-4055-BD47-5415A61C7989}">
      <dsp:nvSpPr>
        <dsp:cNvPr id="0" name=""/>
        <dsp:cNvSpPr/>
      </dsp:nvSpPr>
      <dsp:spPr>
        <a:xfrm>
          <a:off x="0" y="81956"/>
          <a:ext cx="5000124" cy="98938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The antigenic type (e.g., A, B, C)</a:t>
          </a:r>
          <a:endParaRPr lang="en-US" sz="2000" kern="1200" dirty="0"/>
        </a:p>
      </dsp:txBody>
      <dsp:txXfrm>
        <a:off x="48298" y="130254"/>
        <a:ext cx="4903528" cy="892785"/>
      </dsp:txXfrm>
    </dsp:sp>
    <dsp:sp modelId="{C9C605C4-EBF9-412A-AC66-C2E957CBBC66}">
      <dsp:nvSpPr>
        <dsp:cNvPr id="0" name=""/>
        <dsp:cNvSpPr/>
      </dsp:nvSpPr>
      <dsp:spPr>
        <a:xfrm>
          <a:off x="0" y="1085737"/>
          <a:ext cx="5000124" cy="989381"/>
        </a:xfrm>
        <a:prstGeom prst="round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The host of origin (e.g., swine, equine, chicken,</a:t>
          </a:r>
          <a:r>
            <a:rPr lang="en-US" sz="2000" kern="1200" dirty="0"/>
            <a:t> </a:t>
          </a:r>
          <a:r>
            <a:rPr lang="en-US" sz="2000" b="0" i="0" kern="1200" dirty="0"/>
            <a:t>etc. For human-origin viruses, no host of origin designation is given.)</a:t>
          </a:r>
          <a:endParaRPr lang="en-US" sz="2000" kern="1200" dirty="0"/>
        </a:p>
      </dsp:txBody>
      <dsp:txXfrm>
        <a:off x="48298" y="1134035"/>
        <a:ext cx="4903528" cy="892785"/>
      </dsp:txXfrm>
    </dsp:sp>
    <dsp:sp modelId="{46224024-42DE-4183-A146-156E3AA691C1}">
      <dsp:nvSpPr>
        <dsp:cNvPr id="0" name=""/>
        <dsp:cNvSpPr/>
      </dsp:nvSpPr>
      <dsp:spPr>
        <a:xfrm>
          <a:off x="0" y="2089518"/>
          <a:ext cx="5000124" cy="989381"/>
        </a:xfrm>
        <a:prstGeom prst="round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Geographical origin (e.g., Denver, Taiwan, etc.)</a:t>
          </a:r>
          <a:endParaRPr lang="en-US" sz="2000" kern="1200" dirty="0"/>
        </a:p>
      </dsp:txBody>
      <dsp:txXfrm>
        <a:off x="48298" y="2137816"/>
        <a:ext cx="4903528" cy="892785"/>
      </dsp:txXfrm>
    </dsp:sp>
    <dsp:sp modelId="{245C922F-4DD7-41E7-9955-AC05CEE75210}">
      <dsp:nvSpPr>
        <dsp:cNvPr id="0" name=""/>
        <dsp:cNvSpPr/>
      </dsp:nvSpPr>
      <dsp:spPr>
        <a:xfrm>
          <a:off x="0" y="3093300"/>
          <a:ext cx="5000124" cy="989381"/>
        </a:xfrm>
        <a:prstGeom prst="round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Strain number (e.g., 15, 7, etc.)</a:t>
          </a:r>
          <a:endParaRPr lang="en-US" sz="2000" kern="1200"/>
        </a:p>
      </dsp:txBody>
      <dsp:txXfrm>
        <a:off x="48298" y="3141598"/>
        <a:ext cx="4903528" cy="892785"/>
      </dsp:txXfrm>
    </dsp:sp>
    <dsp:sp modelId="{B745992E-A456-4CDD-B820-0EB8957349C4}">
      <dsp:nvSpPr>
        <dsp:cNvPr id="0" name=""/>
        <dsp:cNvSpPr/>
      </dsp:nvSpPr>
      <dsp:spPr>
        <a:xfrm>
          <a:off x="0" y="4097081"/>
          <a:ext cx="5000124" cy="989381"/>
        </a:xfrm>
        <a:prstGeom prst="round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Year of isolation (e.g., 57, 2009, etc.)</a:t>
          </a:r>
          <a:endParaRPr lang="en-US" sz="2000" kern="1200"/>
        </a:p>
      </dsp:txBody>
      <dsp:txXfrm>
        <a:off x="48298" y="4145379"/>
        <a:ext cx="4903528" cy="892785"/>
      </dsp:txXfrm>
    </dsp:sp>
    <dsp:sp modelId="{8D9A8250-9474-47EB-ADEB-05C1E04480A4}">
      <dsp:nvSpPr>
        <dsp:cNvPr id="0" name=""/>
        <dsp:cNvSpPr/>
      </dsp:nvSpPr>
      <dsp:spPr>
        <a:xfrm>
          <a:off x="0" y="5100862"/>
          <a:ext cx="5000124" cy="989381"/>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For influenza A viruses, the hemagglutinin and neuraminidase antigen description in parentheses (e.g., (H1N1), (H5N1)</a:t>
          </a:r>
          <a:endParaRPr lang="en-US" sz="2000" kern="1200"/>
        </a:p>
      </dsp:txBody>
      <dsp:txXfrm>
        <a:off x="48298" y="5149160"/>
        <a:ext cx="4903528" cy="8927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53325-0701-48AA-92E4-4D200F9AD6FE}">
      <dsp:nvSpPr>
        <dsp:cNvPr id="0" name=""/>
        <dsp:cNvSpPr/>
      </dsp:nvSpPr>
      <dsp:spPr>
        <a:xfrm>
          <a:off x="0" y="0"/>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5A47B5-0EEE-48F4-A1F5-22D2D9810BC9}">
      <dsp:nvSpPr>
        <dsp:cNvPr id="0" name=""/>
        <dsp:cNvSpPr/>
      </dsp:nvSpPr>
      <dsp:spPr>
        <a:xfrm>
          <a:off x="0" y="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0" i="0" kern="1200"/>
            <a:t>A/Victoria/4897/2022 (H1N1) pdm09-like virus</a:t>
          </a:r>
          <a:endParaRPr lang="en-US" sz="3300" kern="1200"/>
        </a:p>
      </dsp:txBody>
      <dsp:txXfrm>
        <a:off x="0" y="0"/>
        <a:ext cx="5175384" cy="1384035"/>
      </dsp:txXfrm>
    </dsp:sp>
    <dsp:sp modelId="{F8A66309-E519-4C93-9726-1A46B94FBEAB}">
      <dsp:nvSpPr>
        <dsp:cNvPr id="0" name=""/>
        <dsp:cNvSpPr/>
      </dsp:nvSpPr>
      <dsp:spPr>
        <a:xfrm>
          <a:off x="0" y="1384035"/>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D2EC40-B566-4D2C-B44F-5AA20FB331F1}">
      <dsp:nvSpPr>
        <dsp:cNvPr id="0" name=""/>
        <dsp:cNvSpPr/>
      </dsp:nvSpPr>
      <dsp:spPr>
        <a:xfrm>
          <a:off x="0" y="138403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0" i="0" kern="1200"/>
            <a:t>A/Darwin/9/2021 (H3N2)-like virus</a:t>
          </a:r>
          <a:endParaRPr lang="en-US" sz="3300" kern="1200"/>
        </a:p>
      </dsp:txBody>
      <dsp:txXfrm>
        <a:off x="0" y="1384035"/>
        <a:ext cx="5175384" cy="1384035"/>
      </dsp:txXfrm>
    </dsp:sp>
    <dsp:sp modelId="{D6BDBC98-BB0C-4FBD-9A1A-B99CFEBF55AC}">
      <dsp:nvSpPr>
        <dsp:cNvPr id="0" name=""/>
        <dsp:cNvSpPr/>
      </dsp:nvSpPr>
      <dsp:spPr>
        <a:xfrm>
          <a:off x="0" y="2768070"/>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6C6964-20E4-424A-86F2-718EF4F19264}">
      <dsp:nvSpPr>
        <dsp:cNvPr id="0" name=""/>
        <dsp:cNvSpPr/>
      </dsp:nvSpPr>
      <dsp:spPr>
        <a:xfrm>
          <a:off x="0" y="276807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0" i="0" kern="1200"/>
            <a:t>B/Austria/1359417/2021- like virus (B/Victoria lineage)</a:t>
          </a:r>
          <a:endParaRPr lang="en-US" sz="3300" kern="1200"/>
        </a:p>
      </dsp:txBody>
      <dsp:txXfrm>
        <a:off x="0" y="2768070"/>
        <a:ext cx="5175384" cy="1384035"/>
      </dsp:txXfrm>
    </dsp:sp>
    <dsp:sp modelId="{1965A129-E558-4C4D-B5CF-931A48553316}">
      <dsp:nvSpPr>
        <dsp:cNvPr id="0" name=""/>
        <dsp:cNvSpPr/>
      </dsp:nvSpPr>
      <dsp:spPr>
        <a:xfrm>
          <a:off x="0" y="4152105"/>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BFA81C-119E-4A9F-A290-A631C44EED4D}">
      <dsp:nvSpPr>
        <dsp:cNvPr id="0" name=""/>
        <dsp:cNvSpPr/>
      </dsp:nvSpPr>
      <dsp:spPr>
        <a:xfrm>
          <a:off x="0" y="415210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0" i="0" kern="1200"/>
            <a:t>B/Phuket/3073/2013-like virus (B/Yamagata lineage) </a:t>
          </a:r>
          <a:endParaRPr lang="en-US" sz="3300" kern="1200"/>
        </a:p>
      </dsp:txBody>
      <dsp:txXfrm>
        <a:off x="0" y="4152105"/>
        <a:ext cx="5175384" cy="1384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3224C-3837-4C13-A07F-E2B0A9E40CE6}">
      <dsp:nvSpPr>
        <dsp:cNvPr id="0" name=""/>
        <dsp:cNvSpPr/>
      </dsp:nvSpPr>
      <dsp:spPr>
        <a:xfrm>
          <a:off x="0" y="319684"/>
          <a:ext cx="5000124" cy="6236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Fever	</a:t>
          </a:r>
          <a:endParaRPr lang="en-US" sz="2600" kern="1200"/>
        </a:p>
      </dsp:txBody>
      <dsp:txXfrm>
        <a:off x="30442" y="350126"/>
        <a:ext cx="4939240" cy="562726"/>
      </dsp:txXfrm>
    </dsp:sp>
    <dsp:sp modelId="{88F6D69F-9965-4443-B56F-C6B7C2B2B85E}">
      <dsp:nvSpPr>
        <dsp:cNvPr id="0" name=""/>
        <dsp:cNvSpPr/>
      </dsp:nvSpPr>
      <dsp:spPr>
        <a:xfrm>
          <a:off x="0" y="1018175"/>
          <a:ext cx="5000124" cy="623610"/>
        </a:xfrm>
        <a:prstGeom prst="roundRect">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Sore Throat</a:t>
          </a:r>
          <a:endParaRPr lang="en-US" sz="2600" kern="1200"/>
        </a:p>
      </dsp:txBody>
      <dsp:txXfrm>
        <a:off x="30442" y="1048617"/>
        <a:ext cx="4939240" cy="562726"/>
      </dsp:txXfrm>
    </dsp:sp>
    <dsp:sp modelId="{A381ADE0-4036-4A0A-AC81-2B6878FBBC0F}">
      <dsp:nvSpPr>
        <dsp:cNvPr id="0" name=""/>
        <dsp:cNvSpPr/>
      </dsp:nvSpPr>
      <dsp:spPr>
        <a:xfrm>
          <a:off x="0" y="1716665"/>
          <a:ext cx="5000124" cy="62361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t>Headache		</a:t>
          </a:r>
          <a:endParaRPr lang="en-US" sz="2600" kern="1200" dirty="0"/>
        </a:p>
      </dsp:txBody>
      <dsp:txXfrm>
        <a:off x="30442" y="1747107"/>
        <a:ext cx="4939240" cy="562726"/>
      </dsp:txXfrm>
    </dsp:sp>
    <dsp:sp modelId="{31F2EA53-F6C1-49C3-9E85-CA6F028006DF}">
      <dsp:nvSpPr>
        <dsp:cNvPr id="0" name=""/>
        <dsp:cNvSpPr/>
      </dsp:nvSpPr>
      <dsp:spPr>
        <a:xfrm>
          <a:off x="0" y="2415155"/>
          <a:ext cx="5000124" cy="62361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Rhinitis (runny nose)</a:t>
          </a:r>
          <a:endParaRPr lang="en-US" sz="2600" kern="1200"/>
        </a:p>
      </dsp:txBody>
      <dsp:txXfrm>
        <a:off x="30442" y="2445597"/>
        <a:ext cx="4939240" cy="562726"/>
      </dsp:txXfrm>
    </dsp:sp>
    <dsp:sp modelId="{2A7E6E36-5868-4962-88E6-338143201CEE}">
      <dsp:nvSpPr>
        <dsp:cNvPr id="0" name=""/>
        <dsp:cNvSpPr/>
      </dsp:nvSpPr>
      <dsp:spPr>
        <a:xfrm>
          <a:off x="0" y="3113645"/>
          <a:ext cx="5000124" cy="62361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Myalgia (muscle pain)		</a:t>
          </a:r>
          <a:endParaRPr lang="en-US" sz="2600" kern="1200"/>
        </a:p>
      </dsp:txBody>
      <dsp:txXfrm>
        <a:off x="30442" y="3144087"/>
        <a:ext cx="4939240" cy="562726"/>
      </dsp:txXfrm>
    </dsp:sp>
    <dsp:sp modelId="{58D0CB19-0D79-47F1-A0A3-0FFFF430E06E}">
      <dsp:nvSpPr>
        <dsp:cNvPr id="0" name=""/>
        <dsp:cNvSpPr/>
      </dsp:nvSpPr>
      <dsp:spPr>
        <a:xfrm>
          <a:off x="0" y="3812135"/>
          <a:ext cx="5000124" cy="623610"/>
        </a:xfrm>
        <a:prstGeom prst="roundRect">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Diarrhea &amp; Vomiting</a:t>
          </a:r>
          <a:endParaRPr lang="en-US" sz="2600" kern="1200"/>
        </a:p>
      </dsp:txBody>
      <dsp:txXfrm>
        <a:off x="30442" y="3842577"/>
        <a:ext cx="4939240" cy="562726"/>
      </dsp:txXfrm>
    </dsp:sp>
    <dsp:sp modelId="{85F13B65-29B7-486B-997A-B09FE6BFEFAC}">
      <dsp:nvSpPr>
        <dsp:cNvPr id="0" name=""/>
        <dsp:cNvSpPr/>
      </dsp:nvSpPr>
      <dsp:spPr>
        <a:xfrm>
          <a:off x="0" y="4510625"/>
          <a:ext cx="5000124" cy="62361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Non-productive Cough</a:t>
          </a:r>
          <a:endParaRPr lang="en-US" sz="2600" kern="1200"/>
        </a:p>
      </dsp:txBody>
      <dsp:txXfrm>
        <a:off x="30442" y="4541067"/>
        <a:ext cx="4939240" cy="5627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3AB70-0815-4E92-9C8C-82E5F1E93A46}">
      <dsp:nvSpPr>
        <dsp:cNvPr id="0" name=""/>
        <dsp:cNvSpPr/>
      </dsp:nvSpPr>
      <dsp:spPr>
        <a:xfrm>
          <a:off x="0" y="74294"/>
          <a:ext cx="5000124" cy="260946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a:t>Any person who wishes to reduce the likelihood of becoming ill or transmitting influenza.   </a:t>
          </a:r>
          <a:endParaRPr lang="en-US" sz="3000" kern="1200"/>
        </a:p>
      </dsp:txBody>
      <dsp:txXfrm>
        <a:off x="127384" y="201678"/>
        <a:ext cx="4745356" cy="2354697"/>
      </dsp:txXfrm>
    </dsp:sp>
    <dsp:sp modelId="{0F3BC5E1-FB51-4A1D-AD0B-E6BEBCDF1BCB}">
      <dsp:nvSpPr>
        <dsp:cNvPr id="0" name=""/>
        <dsp:cNvSpPr/>
      </dsp:nvSpPr>
      <dsp:spPr>
        <a:xfrm>
          <a:off x="0" y="2770160"/>
          <a:ext cx="5000124" cy="260946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a:t>Inactivated influenza vaccine can be given to anyone 6 months of age or older, including breastfeeding and pregnant women. </a:t>
          </a:r>
          <a:endParaRPr lang="en-US" sz="3000" kern="1200"/>
        </a:p>
      </dsp:txBody>
      <dsp:txXfrm>
        <a:off x="127384" y="2897544"/>
        <a:ext cx="4745356" cy="23546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4DA1F-E14A-436A-97D8-9DE1DC6D019D}">
      <dsp:nvSpPr>
        <dsp:cNvPr id="0" name=""/>
        <dsp:cNvSpPr/>
      </dsp:nvSpPr>
      <dsp:spPr>
        <a:xfrm>
          <a:off x="0" y="54331"/>
          <a:ext cx="5000124" cy="128663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ADH utilizes prefilled syringes with safety needles</a:t>
          </a:r>
          <a:endParaRPr lang="en-US" sz="2300" kern="1200"/>
        </a:p>
      </dsp:txBody>
      <dsp:txXfrm>
        <a:off x="62808" y="117139"/>
        <a:ext cx="4874508" cy="1161018"/>
      </dsp:txXfrm>
    </dsp:sp>
    <dsp:sp modelId="{11B05F37-05C9-41AA-BE45-DA6E78412AE9}">
      <dsp:nvSpPr>
        <dsp:cNvPr id="0" name=""/>
        <dsp:cNvSpPr/>
      </dsp:nvSpPr>
      <dsp:spPr>
        <a:xfrm>
          <a:off x="0" y="1407205"/>
          <a:ext cx="5000124" cy="1286634"/>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Dispose of the entire unit in biohazard container</a:t>
          </a:r>
          <a:endParaRPr lang="en-US" sz="2300" kern="1200" dirty="0"/>
        </a:p>
      </dsp:txBody>
      <dsp:txXfrm>
        <a:off x="62808" y="1470013"/>
        <a:ext cx="4874508" cy="1161018"/>
      </dsp:txXfrm>
    </dsp:sp>
    <dsp:sp modelId="{973AFF61-DE01-4A39-B095-EC267455FBA8}">
      <dsp:nvSpPr>
        <dsp:cNvPr id="0" name=""/>
        <dsp:cNvSpPr/>
      </dsp:nvSpPr>
      <dsp:spPr>
        <a:xfrm>
          <a:off x="0" y="2760080"/>
          <a:ext cx="5000124" cy="1286634"/>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NEVER recap, remove or break used needles</a:t>
          </a:r>
          <a:endParaRPr lang="en-US" sz="2300" kern="1200" dirty="0"/>
        </a:p>
      </dsp:txBody>
      <dsp:txXfrm>
        <a:off x="62808" y="2822888"/>
        <a:ext cx="4874508" cy="1161018"/>
      </dsp:txXfrm>
    </dsp:sp>
    <dsp:sp modelId="{0599B797-0189-4D57-B1D2-7FA1ED88D054}">
      <dsp:nvSpPr>
        <dsp:cNvPr id="0" name=""/>
        <dsp:cNvSpPr/>
      </dsp:nvSpPr>
      <dsp:spPr>
        <a:xfrm>
          <a:off x="0" y="4112954"/>
          <a:ext cx="5000124" cy="1286634"/>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If a needle stick injury occurs-report </a:t>
          </a:r>
          <a:r>
            <a:rPr lang="en-US" sz="2300" b="1" i="0" u="sng" kern="1200"/>
            <a:t>IMMEDIATELY</a:t>
          </a:r>
          <a:r>
            <a:rPr lang="en-US" sz="2300" b="0" i="0" kern="1200"/>
            <a:t> to the nursing coordinator</a:t>
          </a:r>
          <a:endParaRPr lang="en-US" sz="2300" kern="1200"/>
        </a:p>
      </dsp:txBody>
      <dsp:txXfrm>
        <a:off x="62808" y="4175762"/>
        <a:ext cx="4874508" cy="11610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2513E-6ACB-4AFB-8687-5F9D5A15FD9F}">
      <dsp:nvSpPr>
        <dsp:cNvPr id="0" name=""/>
        <dsp:cNvSpPr/>
      </dsp:nvSpPr>
      <dsp:spPr>
        <a:xfrm>
          <a:off x="0" y="193465"/>
          <a:ext cx="5000124" cy="249173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i="0" kern="1200" dirty="0"/>
            <a:t>Needle stick Injuries - should be reported </a:t>
          </a:r>
          <a:r>
            <a:rPr lang="en-US" sz="2900" b="1" i="0" u="sng" kern="1200" dirty="0"/>
            <a:t>immediately</a:t>
          </a:r>
          <a:r>
            <a:rPr lang="en-US" sz="2900" b="1" i="0" kern="1200" dirty="0"/>
            <a:t> to the site supervisor. </a:t>
          </a:r>
          <a:endParaRPr lang="en-US" sz="2900" kern="1200" dirty="0"/>
        </a:p>
      </dsp:txBody>
      <dsp:txXfrm>
        <a:off x="121636" y="315101"/>
        <a:ext cx="4756852" cy="2248462"/>
      </dsp:txXfrm>
    </dsp:sp>
    <dsp:sp modelId="{FF9B4567-296B-4A7F-8095-FB38CB0FDA3A}">
      <dsp:nvSpPr>
        <dsp:cNvPr id="0" name=""/>
        <dsp:cNvSpPr/>
      </dsp:nvSpPr>
      <dsp:spPr>
        <a:xfrm>
          <a:off x="0" y="2768719"/>
          <a:ext cx="5000124" cy="2491734"/>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i="0" kern="1200"/>
            <a:t>Equipment Disposal - All used syringe/needle devices should be placed in puncture proof containers to prevent accidents or reuse. </a:t>
          </a:r>
          <a:endParaRPr lang="en-US" sz="2900" kern="1200"/>
        </a:p>
      </dsp:txBody>
      <dsp:txXfrm>
        <a:off x="121636" y="2890355"/>
        <a:ext cx="4756852" cy="22484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055AB-38EA-4158-89C7-E99B6ACF34E6}">
      <dsp:nvSpPr>
        <dsp:cNvPr id="0" name=""/>
        <dsp:cNvSpPr/>
      </dsp:nvSpPr>
      <dsp:spPr>
        <a:xfrm>
          <a:off x="0" y="31837"/>
          <a:ext cx="3621129" cy="135602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If you need more vaccine, supplies, etc., be sure to let your instructor know and he/she will report to an ADH staff person.</a:t>
          </a:r>
          <a:endParaRPr lang="en-US" sz="1900" kern="1200"/>
        </a:p>
      </dsp:txBody>
      <dsp:txXfrm>
        <a:off x="66196" y="98033"/>
        <a:ext cx="3488737" cy="1223637"/>
      </dsp:txXfrm>
    </dsp:sp>
    <dsp:sp modelId="{A97702ED-A862-4FED-8ED7-29FCF14E1C8B}">
      <dsp:nvSpPr>
        <dsp:cNvPr id="0" name=""/>
        <dsp:cNvSpPr/>
      </dsp:nvSpPr>
      <dsp:spPr>
        <a:xfrm>
          <a:off x="0" y="1442587"/>
          <a:ext cx="3621129" cy="135602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Any needle sticks must be reported immediately.</a:t>
          </a:r>
          <a:endParaRPr lang="en-US" sz="1900" kern="1200"/>
        </a:p>
      </dsp:txBody>
      <dsp:txXfrm>
        <a:off x="66196" y="1508783"/>
        <a:ext cx="3488737" cy="1223637"/>
      </dsp:txXfrm>
    </dsp:sp>
    <dsp:sp modelId="{9ED327B2-79A1-43DD-8EC4-C1FFE1934CC1}">
      <dsp:nvSpPr>
        <dsp:cNvPr id="0" name=""/>
        <dsp:cNvSpPr/>
      </dsp:nvSpPr>
      <dsp:spPr>
        <a:xfrm>
          <a:off x="0" y="2853337"/>
          <a:ext cx="3621129" cy="135602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Any wasted vaccine must be reported.</a:t>
          </a:r>
          <a:endParaRPr lang="en-US" sz="1900" kern="1200"/>
        </a:p>
      </dsp:txBody>
      <dsp:txXfrm>
        <a:off x="66196" y="2919533"/>
        <a:ext cx="3488737" cy="1223637"/>
      </dsp:txXfrm>
    </dsp:sp>
    <dsp:sp modelId="{9C6B71A0-D218-4D90-940D-BD847E1FDE8D}">
      <dsp:nvSpPr>
        <dsp:cNvPr id="0" name=""/>
        <dsp:cNvSpPr/>
      </dsp:nvSpPr>
      <dsp:spPr>
        <a:xfrm>
          <a:off x="0" y="4264087"/>
          <a:ext cx="3621129" cy="135602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Add needle to syringe when patient presents to your table.</a:t>
          </a:r>
          <a:endParaRPr lang="en-US" sz="1900" kern="1200"/>
        </a:p>
      </dsp:txBody>
      <dsp:txXfrm>
        <a:off x="66196" y="4330283"/>
        <a:ext cx="3488737" cy="12236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237" cy="481012"/>
          </a:xfrm>
          <a:prstGeom prst="rect">
            <a:avLst/>
          </a:prstGeom>
          <a:noFill/>
          <a:ln>
            <a:noFill/>
          </a:ln>
        </p:spPr>
        <p:txBody>
          <a:bodyPr spcFirstLastPara="1" wrap="square" lIns="95725" tIns="47850" rIns="95725" bIns="4785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9pPr>
          </a:lstStyle>
          <a:p>
            <a:endParaRPr/>
          </a:p>
        </p:txBody>
      </p:sp>
      <p:sp>
        <p:nvSpPr>
          <p:cNvPr id="4" name="Google Shape;4;n"/>
          <p:cNvSpPr txBox="1">
            <a:spLocks noGrp="1"/>
          </p:cNvSpPr>
          <p:nvPr>
            <p:ph type="dt" idx="10"/>
          </p:nvPr>
        </p:nvSpPr>
        <p:spPr>
          <a:xfrm>
            <a:off x="4144962" y="0"/>
            <a:ext cx="3170237" cy="481012"/>
          </a:xfrm>
          <a:prstGeom prst="rect">
            <a:avLst/>
          </a:prstGeom>
          <a:noFill/>
          <a:ln>
            <a:noFill/>
          </a:ln>
        </p:spPr>
        <p:txBody>
          <a:bodyPr spcFirstLastPara="1" wrap="square" lIns="95725" tIns="47850" rIns="95725" bIns="4785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9pPr>
          </a:lstStyle>
          <a:p>
            <a:endParaRPr/>
          </a:p>
        </p:txBody>
      </p:sp>
      <p:sp>
        <p:nvSpPr>
          <p:cNvPr id="5" name="Google Shape;5;n"/>
          <p:cNvSpPr>
            <a:spLocks noGrp="1" noRot="1" noChangeAspect="1"/>
          </p:cNvSpPr>
          <p:nvPr>
            <p:ph type="sldImg" idx="3"/>
          </p:nvPr>
        </p:nvSpPr>
        <p:spPr>
          <a:xfrm>
            <a:off x="1257300"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120187"/>
            <a:ext cx="3170237" cy="481012"/>
          </a:xfrm>
          <a:prstGeom prst="rect">
            <a:avLst/>
          </a:prstGeom>
          <a:noFill/>
          <a:ln>
            <a:noFill/>
          </a:ln>
        </p:spPr>
        <p:txBody>
          <a:bodyPr spcFirstLastPara="1" wrap="square" lIns="95725" tIns="47850" rIns="95725" bIns="4785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mo"/>
                <a:ea typeface="Arimo"/>
                <a:cs typeface="Arimo"/>
                <a:sym typeface="Arimo"/>
              </a:defRPr>
            </a:lvl9pPr>
          </a:lstStyle>
          <a:p>
            <a:endParaRPr/>
          </a:p>
        </p:txBody>
      </p:sp>
      <p:sp>
        <p:nvSpPr>
          <p:cNvPr id="8" name="Google Shape;8;n"/>
          <p:cNvSpPr txBox="1">
            <a:spLocks noGrp="1"/>
          </p:cNvSpPr>
          <p:nvPr>
            <p:ph type="sldNum" idx="12"/>
          </p:nvPr>
        </p:nvSpPr>
        <p:spPr>
          <a:xfrm>
            <a:off x="4144962" y="9120187"/>
            <a:ext cx="3170237" cy="481012"/>
          </a:xfrm>
          <a:prstGeom prst="rect">
            <a:avLst/>
          </a:prstGeom>
          <a:noFill/>
          <a:ln>
            <a:noFill/>
          </a:ln>
        </p:spPr>
        <p:txBody>
          <a:bodyPr spcFirstLastPara="1" wrap="square" lIns="95725" tIns="47850" rIns="95725" bIns="47850"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complications"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cdc.gov/flu/heartdisease/index.htm" TargetMode="External"/><Relationship Id="rId5" Type="http://schemas.openxmlformats.org/officeDocument/2006/relationships/hyperlink" Target="https://www.cdc.gov/flu/asthma/index.htm" TargetMode="External"/><Relationship Id="rId4" Type="http://schemas.openxmlformats.org/officeDocument/2006/relationships/hyperlink" Target="https://www.cdc.gov/sepsis/index.html"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99" name="Google Shape;99;p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1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0: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2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1: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2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3: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2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4: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2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8: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2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7" name="Google Shape;297;p29: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t>Influenza viruses undergo frequent antigenic change (i.e., antigenic drift) and vaccine is updated annually.  Persons recommended for vaccination must receive an annual vaccination against the influenInza viruses forecasted to be in circulation.</a:t>
            </a:r>
            <a:endParaRPr/>
          </a:p>
          <a:p>
            <a:pPr marL="0" marR="0" lvl="0" indent="0" algn="l" rtl="0">
              <a:lnSpc>
                <a:spcPct val="100000"/>
              </a:lnSpc>
              <a:spcBef>
                <a:spcPts val="0"/>
              </a:spcBef>
              <a:spcAft>
                <a:spcPts val="0"/>
              </a:spcAft>
              <a:buSzPts val="1800"/>
              <a:buFont typeface="Arial"/>
              <a:buNone/>
            </a:pPr>
            <a:endParaRPr sz="1800" b="0" i="0" u="none" strike="noStrike" cap="none"/>
          </a:p>
          <a:p>
            <a:pPr marL="0" marR="0" lvl="0" indent="0" algn="l" rtl="0">
              <a:lnSpc>
                <a:spcPct val="100000"/>
              </a:lnSpc>
              <a:spcBef>
                <a:spcPts val="0"/>
              </a:spcBef>
              <a:spcAft>
                <a:spcPts val="0"/>
              </a:spcAft>
              <a:buSzPts val="1800"/>
              <a:buFont typeface="Arial"/>
              <a:buNone/>
            </a:pPr>
            <a:r>
              <a:rPr lang="en-US" sz="1800" b="0" i="0" u="none" strike="noStrike" cap="none"/>
              <a:t>If vaccine supply is limited, priority for vaccination is typically assigned to persons in specific groups and of specific ages who are, or are contacts of, persons at higher risk for influenza complications</a:t>
            </a:r>
            <a:endParaRPr/>
          </a:p>
          <a:p>
            <a:pPr marL="0" marR="0" lvl="0" indent="0" algn="l" rtl="0">
              <a:lnSpc>
                <a:spcPct val="100000"/>
              </a:lnSpc>
              <a:spcBef>
                <a:spcPts val="0"/>
              </a:spcBef>
              <a:spcAft>
                <a:spcPts val="0"/>
              </a:spcAft>
              <a:buSzPts val="1800"/>
              <a:buFont typeface="Arial"/>
              <a:buNone/>
            </a:pPr>
            <a:endParaRPr sz="1800" b="0" i="0" u="none" strike="noStrike" cap="none"/>
          </a:p>
          <a:p>
            <a:pPr marL="0" marR="0" lvl="0" indent="0" algn="l" rtl="0">
              <a:lnSpc>
                <a:spcPct val="100000"/>
              </a:lnSpc>
              <a:spcBef>
                <a:spcPts val="0"/>
              </a:spcBef>
              <a:spcAft>
                <a:spcPts val="0"/>
              </a:spcAft>
              <a:buSzPts val="1400"/>
              <a:buNone/>
            </a:pPr>
            <a:endParaRPr sz="1800" b="0" i="0" u="none" strike="noStrike" cap="none"/>
          </a:p>
        </p:txBody>
      </p:sp>
      <p:sp>
        <p:nvSpPr>
          <p:cNvPr id="298" name="Google Shape;298;p29:notes"/>
          <p:cNvSpPr txBox="1"/>
          <p:nvPr/>
        </p:nvSpPr>
        <p:spPr>
          <a:xfrm>
            <a:off x="4144962" y="9120187"/>
            <a:ext cx="3170237" cy="481012"/>
          </a:xfrm>
          <a:prstGeom prst="rect">
            <a:avLst/>
          </a:prstGeom>
          <a:noFill/>
          <a:ln>
            <a:noFill/>
          </a:ln>
        </p:spPr>
        <p:txBody>
          <a:bodyPr spcFirstLastPara="1" wrap="square" lIns="95725" tIns="47850" rIns="95725" bIns="47850" anchor="b" anchorCtr="0">
            <a:noAutofit/>
          </a:bodyPr>
          <a:lstStyle/>
          <a:p>
            <a:pPr marL="0" marR="0" lvl="0" indent="0" algn="r" rtl="0">
              <a:lnSpc>
                <a:spcPct val="100000"/>
              </a:lnSpc>
              <a:spcBef>
                <a:spcPts val="0"/>
              </a:spcBef>
              <a:spcAft>
                <a:spcPts val="0"/>
              </a:spcAft>
              <a:buClr>
                <a:srgbClr val="000000"/>
              </a:buClr>
              <a:buSzPts val="1300"/>
              <a:buFont typeface="Arimo"/>
              <a:buNone/>
            </a:pPr>
            <a:fld id="{00000000-1234-1234-1234-123412341234}" type="slidenum">
              <a:rPr lang="en-US" sz="1300" b="0" i="0" u="none" strike="noStrike" cap="none">
                <a:solidFill>
                  <a:srgbClr val="000000"/>
                </a:solidFill>
                <a:latin typeface="Arimo"/>
                <a:ea typeface="Arimo"/>
                <a:cs typeface="Arimo"/>
                <a:sym typeface="Arimo"/>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1: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3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2: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3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2</a:t>
            </a:fld>
            <a:endParaRPr lang="en-US"/>
          </a:p>
        </p:txBody>
      </p:sp>
    </p:spTree>
    <p:extLst>
      <p:ext uri="{BB962C8B-B14F-4D97-AF65-F5344CB8AC3E}">
        <p14:creationId xmlns:p14="http://schemas.microsoft.com/office/powerpoint/2010/main" val="1400402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3: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3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6" name="Google Shape;336;p34: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marR="0" lvl="0" indent="0" algn="l" rtl="0">
              <a:lnSpc>
                <a:spcPct val="100000"/>
              </a:lnSpc>
              <a:spcBef>
                <a:spcPts val="0"/>
              </a:spcBef>
              <a:spcAft>
                <a:spcPts val="0"/>
              </a:spcAft>
              <a:buSzPts val="1400"/>
              <a:buNone/>
            </a:pPr>
            <a:endParaRPr sz="1800" b="0" i="0" u="none" strike="noStrike" cap="none"/>
          </a:p>
        </p:txBody>
      </p:sp>
      <p:sp>
        <p:nvSpPr>
          <p:cNvPr id="337" name="Google Shape;337;p34:notes"/>
          <p:cNvSpPr txBox="1"/>
          <p:nvPr/>
        </p:nvSpPr>
        <p:spPr>
          <a:xfrm>
            <a:off x="4144962" y="9120187"/>
            <a:ext cx="3170237" cy="481012"/>
          </a:xfrm>
          <a:prstGeom prst="rect">
            <a:avLst/>
          </a:prstGeom>
          <a:noFill/>
          <a:ln>
            <a:noFill/>
          </a:ln>
        </p:spPr>
        <p:txBody>
          <a:bodyPr spcFirstLastPara="1" wrap="square" lIns="95725" tIns="47850" rIns="95725" bIns="47850" anchor="b" anchorCtr="0">
            <a:noAutofit/>
          </a:bodyPr>
          <a:lstStyle/>
          <a:p>
            <a:pPr marL="0" marR="0" lvl="0" indent="0" algn="r" rtl="0">
              <a:lnSpc>
                <a:spcPct val="100000"/>
              </a:lnSpc>
              <a:spcBef>
                <a:spcPts val="0"/>
              </a:spcBef>
              <a:spcAft>
                <a:spcPts val="0"/>
              </a:spcAft>
              <a:buClr>
                <a:srgbClr val="000000"/>
              </a:buClr>
              <a:buSzPts val="1300"/>
              <a:buFont typeface="Arimo"/>
              <a:buNone/>
            </a:pPr>
            <a:fld id="{00000000-1234-1234-1234-123412341234}" type="slidenum">
              <a:rPr lang="en-US" sz="1300" b="0" i="0" u="none" strike="noStrike" cap="none">
                <a:solidFill>
                  <a:srgbClr val="000000"/>
                </a:solidFill>
                <a:latin typeface="Arimo"/>
                <a:ea typeface="Arimo"/>
                <a:cs typeface="Arimo"/>
                <a:sym typeface="Arimo"/>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5: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3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6: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3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9" name="Google Shape;359;p37: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t>The most frequent complication of influenza is pneumonia, most commonly bacterial pneumonia (like Staph and Strep pneumonia)</a:t>
            </a:r>
            <a:endParaRPr/>
          </a:p>
          <a:p>
            <a:pPr marL="0" marR="0" lvl="0" indent="0" algn="l" rtl="0">
              <a:lnSpc>
                <a:spcPct val="100000"/>
              </a:lnSpc>
              <a:spcBef>
                <a:spcPts val="0"/>
              </a:spcBef>
              <a:spcAft>
                <a:spcPts val="0"/>
              </a:spcAft>
              <a:buSzPts val="1800"/>
              <a:buFont typeface="Arial"/>
              <a:buNone/>
            </a:pPr>
            <a:r>
              <a:rPr lang="en-US" sz="1800" b="0" i="0" u="sng" strike="noStrike" cap="none">
                <a:solidFill>
                  <a:srgbClr val="000000"/>
                </a:solidFill>
                <a:hlinkClick r:id="rId3"/>
              </a:rPr>
              <a:t>Complications of flu</a:t>
            </a:r>
            <a:r>
              <a:rPr lang="en-US" sz="1800" b="0" i="0" u="none" strike="noStrike" cap="none"/>
              <a:t> can include bacterial pneumonia, ear infections, sinus infections, and worsening of chronic medical conditions, such as congestive heart failure, asthma, or diabetes.</a:t>
            </a:r>
            <a:endParaRPr/>
          </a:p>
          <a:p>
            <a:pPr marL="0" marR="0" lvl="0" indent="0" algn="l" rtl="0">
              <a:lnSpc>
                <a:spcPct val="100000"/>
              </a:lnSpc>
              <a:spcBef>
                <a:spcPts val="0"/>
              </a:spcBef>
              <a:spcAft>
                <a:spcPts val="0"/>
              </a:spcAft>
              <a:buSzPts val="1800"/>
              <a:buFont typeface="Arial"/>
              <a:buNone/>
            </a:pPr>
            <a:r>
              <a:rPr lang="en-US" sz="1800" b="0" i="0" u="none" strike="noStrike" cap="none"/>
              <a:t>Other possible serious complications triggered by flu can include inflammation of the heart (myocarditis), brain (encephalitis) or muscle (myositis, rhabdomyolysis) tissues, and multi-organ failure (for example, respiratory and kidney failure). Flu virus infection of the respiratory tract can trigger an extreme inflammatory response in the body and can lead to </a:t>
            </a:r>
            <a:r>
              <a:rPr lang="en-US" sz="1800" b="0" i="0" u="sng" strike="noStrike" cap="none">
                <a:solidFill>
                  <a:srgbClr val="000000"/>
                </a:solidFill>
                <a:hlinkClick r:id="rId4"/>
              </a:rPr>
              <a:t>sepsis</a:t>
            </a:r>
            <a:r>
              <a:rPr lang="en-US" sz="1800" b="0" i="0" u="none" strike="noStrike" cap="none"/>
              <a:t>, the body’s life-threatening response to infection. Flu also can make chronic medical problems worse. For example, people with </a:t>
            </a:r>
            <a:r>
              <a:rPr lang="en-US" sz="1800" b="0" i="0" u="sng" strike="noStrike" cap="none">
                <a:solidFill>
                  <a:srgbClr val="000000"/>
                </a:solidFill>
                <a:hlinkClick r:id="rId5"/>
              </a:rPr>
              <a:t>asthma</a:t>
            </a:r>
            <a:r>
              <a:rPr lang="en-US" sz="1800" b="0" i="0" u="none" strike="noStrike" cap="none"/>
              <a:t> may experience asthma attacks while they have the flu, and people with </a:t>
            </a:r>
            <a:r>
              <a:rPr lang="en-US" sz="1800" b="0" i="0" u="sng" strike="noStrike" cap="none">
                <a:solidFill>
                  <a:srgbClr val="000000"/>
                </a:solidFill>
                <a:hlinkClick r:id="rId6"/>
              </a:rPr>
              <a:t>chronic heart disease</a:t>
            </a:r>
            <a:r>
              <a:rPr lang="en-US" sz="1800" b="0" i="0" u="none" strike="noStrike" cap="none"/>
              <a:t> may experience a worsening of this condition triggered by flu.</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8: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3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9: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3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0: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4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1: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4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3" name="Google Shape;403;p42: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marR="0" lvl="0" indent="0" algn="l" rtl="0">
              <a:lnSpc>
                <a:spcPct val="100000"/>
              </a:lnSpc>
              <a:spcBef>
                <a:spcPts val="0"/>
              </a:spcBef>
              <a:spcAft>
                <a:spcPts val="0"/>
              </a:spcAft>
              <a:buSzPts val="1400"/>
              <a:buNone/>
            </a:pPr>
            <a:endParaRPr sz="1800" b="0" i="0" u="none" strike="noStrike" cap="none"/>
          </a:p>
        </p:txBody>
      </p:sp>
      <p:sp>
        <p:nvSpPr>
          <p:cNvPr id="404" name="Google Shape;404;p42:notes"/>
          <p:cNvSpPr txBox="1"/>
          <p:nvPr/>
        </p:nvSpPr>
        <p:spPr>
          <a:xfrm>
            <a:off x="4144962" y="9120187"/>
            <a:ext cx="3170237" cy="481012"/>
          </a:xfrm>
          <a:prstGeom prst="rect">
            <a:avLst/>
          </a:prstGeom>
          <a:noFill/>
          <a:ln>
            <a:noFill/>
          </a:ln>
        </p:spPr>
        <p:txBody>
          <a:bodyPr spcFirstLastPara="1" wrap="square" lIns="95725" tIns="47850" rIns="95725" bIns="47850" anchor="b" anchorCtr="0">
            <a:noAutofit/>
          </a:bodyPr>
          <a:lstStyle/>
          <a:p>
            <a:pPr marL="0" marR="0" lvl="0" indent="0" algn="r" rtl="0">
              <a:lnSpc>
                <a:spcPct val="100000"/>
              </a:lnSpc>
              <a:spcBef>
                <a:spcPts val="0"/>
              </a:spcBef>
              <a:spcAft>
                <a:spcPts val="0"/>
              </a:spcAft>
              <a:buClr>
                <a:srgbClr val="000000"/>
              </a:buClr>
              <a:buSzPts val="1300"/>
              <a:buFont typeface="Arimo"/>
              <a:buNone/>
            </a:pPr>
            <a:fld id="{00000000-1234-1234-1234-123412341234}" type="slidenum">
              <a:rPr lang="en-US" sz="1300" b="0" i="0" u="none" strike="noStrike" cap="none">
                <a:solidFill>
                  <a:srgbClr val="000000"/>
                </a:solidFill>
                <a:latin typeface="Arimo"/>
                <a:ea typeface="Arimo"/>
                <a:cs typeface="Arimo"/>
                <a:sym typeface="Arimo"/>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3</a:t>
            </a:fld>
            <a:endParaRPr lang="en-US"/>
          </a:p>
        </p:txBody>
      </p:sp>
    </p:spTree>
    <p:extLst>
      <p:ext uri="{BB962C8B-B14F-4D97-AF65-F5344CB8AC3E}">
        <p14:creationId xmlns:p14="http://schemas.microsoft.com/office/powerpoint/2010/main" val="4234707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7: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47:notes"/>
          <p:cNvSpPr>
            <a:spLocks noGrp="1" noRot="1" noChangeAspect="1"/>
          </p:cNvSpPr>
          <p:nvPr>
            <p:ph type="sldImg" idx="2"/>
          </p:nvPr>
        </p:nvSpPr>
        <p:spPr>
          <a:xfrm>
            <a:off x="1257300" y="719137"/>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8: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4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63: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6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70: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617" name="Google Shape;617;p7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71: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625" name="Google Shape;625;p7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72: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632" name="Google Shape;632;p7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73: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639" name="Google Shape;639;p7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4: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646" name="Google Shape;646;p7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p:nvPr/>
        </p:nvSpPr>
        <p:spPr>
          <a:xfrm>
            <a:off x="4144962" y="9120187"/>
            <a:ext cx="3170237" cy="481012"/>
          </a:xfrm>
          <a:prstGeom prst="rect">
            <a:avLst/>
          </a:prstGeom>
          <a:noFill/>
          <a:ln>
            <a:noFill/>
          </a:ln>
        </p:spPr>
        <p:txBody>
          <a:bodyPr spcFirstLastPara="1" wrap="square" lIns="95725" tIns="47850" rIns="95725" bIns="47850" anchor="b" anchorCtr="0">
            <a:noAutofit/>
          </a:bodyPr>
          <a:lstStyle/>
          <a:p>
            <a:pPr marL="0" marR="0" lvl="0" indent="0" algn="r" rtl="0">
              <a:lnSpc>
                <a:spcPct val="100000"/>
              </a:lnSpc>
              <a:spcBef>
                <a:spcPts val="0"/>
              </a:spcBef>
              <a:spcAft>
                <a:spcPts val="0"/>
              </a:spcAft>
              <a:buClr>
                <a:srgbClr val="000000"/>
              </a:buClr>
              <a:buSzPts val="1300"/>
              <a:buFont typeface="Arimo"/>
              <a:buNone/>
            </a:pPr>
            <a:fld id="{00000000-1234-1234-1234-123412341234}" type="slidenum">
              <a:rPr lang="en-US" sz="1300" b="0" i="0" u="none" strike="noStrike" cap="none">
                <a:solidFill>
                  <a:srgbClr val="000000"/>
                </a:solidFill>
                <a:latin typeface="Arimo"/>
                <a:ea typeface="Arimo"/>
                <a:cs typeface="Arimo"/>
                <a:sym typeface="Arimo"/>
              </a:rPr>
              <a:t>4</a:t>
            </a:fld>
            <a:endParaRPr sz="1400" b="0" i="0" u="none" strike="noStrike" cap="none">
              <a:solidFill>
                <a:srgbClr val="000000"/>
              </a:solidFill>
              <a:latin typeface="Arial"/>
              <a:ea typeface="Arial"/>
              <a:cs typeface="Arial"/>
              <a:sym typeface="Arial"/>
            </a:endParaRPr>
          </a:p>
        </p:txBody>
      </p:sp>
      <p:sp>
        <p:nvSpPr>
          <p:cNvPr id="127" name="Google Shape;127;p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 name="Google Shape;128;p5: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t>Diarrhea &amp; vomiting are more common in children.</a:t>
            </a:r>
            <a:endParaRPr/>
          </a:p>
          <a:p>
            <a:pPr marL="0" marR="0" lvl="0" indent="0" algn="l" rtl="0">
              <a:lnSpc>
                <a:spcPct val="100000"/>
              </a:lnSpc>
              <a:spcBef>
                <a:spcPts val="0"/>
              </a:spcBef>
              <a:spcAft>
                <a:spcPts val="0"/>
              </a:spcAft>
              <a:buSzPts val="1800"/>
              <a:buFont typeface="Arial"/>
              <a:buNone/>
            </a:pPr>
            <a:r>
              <a:rPr lang="en-US" sz="1800" b="0" i="0" u="none" strike="noStrike" cap="none"/>
              <a:t>Many illnesses, including the common cold, can have similar symptoms.</a:t>
            </a:r>
            <a:endParaRPr/>
          </a:p>
          <a:p>
            <a:pPr marL="0" marR="0" lvl="0" indent="0" algn="l" rtl="0">
              <a:lnSpc>
                <a:spcPct val="100000"/>
              </a:lnSpc>
              <a:spcBef>
                <a:spcPts val="0"/>
              </a:spcBef>
              <a:spcAft>
                <a:spcPts val="0"/>
              </a:spcAft>
              <a:buSzPts val="1400"/>
              <a:buNone/>
            </a:pPr>
            <a:endParaRPr sz="1800" b="0" i="0" u="none" strike="noStrike" cap="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5</a:t>
            </a:fld>
            <a:endParaRPr lang="en-US"/>
          </a:p>
        </p:txBody>
      </p:sp>
    </p:spTree>
    <p:extLst>
      <p:ext uri="{BB962C8B-B14F-4D97-AF65-F5344CB8AC3E}">
        <p14:creationId xmlns:p14="http://schemas.microsoft.com/office/powerpoint/2010/main" val="152841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974725" y="4560887"/>
            <a:ext cx="5365750" cy="4321175"/>
          </a:xfrm>
          <a:prstGeom prst="rect">
            <a:avLst/>
          </a:prstGeom>
        </p:spPr>
        <p:txBody>
          <a:bodyPr spcFirstLastPara="1" wrap="square" lIns="95725" tIns="47850" rIns="95725" bIns="47850" anchor="t" anchorCtr="0">
            <a:noAutofit/>
          </a:bodyPr>
          <a:lstStyle/>
          <a:p>
            <a:pPr marL="0" lvl="0" indent="0" algn="l" rtl="0">
              <a:spcBef>
                <a:spcPts val="0"/>
              </a:spcBef>
              <a:spcAft>
                <a:spcPts val="0"/>
              </a:spcAft>
              <a:buNone/>
            </a:pPr>
            <a:r>
              <a:rPr lang="en-US"/>
              <a:t>Phuket Thailand</a:t>
            </a:r>
            <a:endParaRPr/>
          </a:p>
        </p:txBody>
      </p:sp>
      <p:sp>
        <p:nvSpPr>
          <p:cNvPr id="142" name="Google Shape;142;p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974725" y="4560887"/>
            <a:ext cx="5365750" cy="4321175"/>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cap="none" dirty="0">
                <a:solidFill>
                  <a:schemeClr val="dk1"/>
                </a:solidFill>
                <a:latin typeface="Arimo"/>
                <a:ea typeface="Arimo"/>
                <a:cs typeface="Arimo"/>
                <a:sym typeface="Arimo"/>
              </a:rPr>
              <a:t>Otitis media (infection or inflammation of the middle ear) and nausea are also commonly reported among children</a:t>
            </a:r>
            <a:endParaRPr lang="en-US" sz="1100" b="0" i="0" u="none" strike="noStrike" cap="none" dirty="0">
              <a:solidFill>
                <a:srgbClr val="000000"/>
              </a:solidFill>
              <a:latin typeface="Arial"/>
              <a:ea typeface="Arial"/>
              <a:cs typeface="Arial"/>
              <a:sym typeface="Arial"/>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strike="noStrike" cap="none" smtClean="0">
                <a:solidFill>
                  <a:srgbClr val="000000"/>
                </a:solidFill>
                <a:latin typeface="Times New Roman"/>
                <a:ea typeface="Times New Roman"/>
                <a:cs typeface="Times New Roman"/>
                <a:sym typeface="Times New Roman"/>
              </a:rPr>
              <a:t>10</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88313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sp>
        <p:nvSpPr>
          <p:cNvPr id="71" name="Google Shape;71;p80"/>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noAutofit/>
          </a:bodyPr>
          <a:lstStyle>
            <a:lvl1pPr marR="0" lvl="0" algn="r">
              <a:lnSpc>
                <a:spcPct val="100000"/>
              </a:lnSpc>
              <a:spcBef>
                <a:spcPts val="0"/>
              </a:spcBef>
              <a:spcAft>
                <a:spcPts val="0"/>
              </a:spcAft>
              <a:buSzPts val="1400"/>
              <a:buNone/>
              <a:defRPr sz="4800" b="1" i="0" u="none" strike="noStrike" cap="none">
                <a:solidFill>
                  <a:schemeClr val="dk2"/>
                </a:solidFill>
                <a:latin typeface="Rambla"/>
                <a:ea typeface="Rambla"/>
                <a:cs typeface="Rambla"/>
                <a:sym typeface="Rambla"/>
              </a:defRPr>
            </a:lvl1pPr>
            <a:lvl2pPr marR="0" lvl="1"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2pPr>
            <a:lvl3pPr marR="0" lvl="2"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3pPr>
            <a:lvl4pPr marR="0" lvl="3"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4pPr>
            <a:lvl5pPr marR="0" lvl="4"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5pPr>
            <a:lvl6pPr marR="0" lvl="5"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6pPr>
            <a:lvl7pPr marR="0" lvl="6"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7pPr>
            <a:lvl8pPr marR="0" lvl="7"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8pPr>
            <a:lvl9pPr marR="0" lvl="8"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9pPr>
          </a:lstStyle>
          <a:p>
            <a:endParaRPr/>
          </a:p>
        </p:txBody>
      </p:sp>
      <p:sp>
        <p:nvSpPr>
          <p:cNvPr id="72" name="Google Shape;72;p80"/>
          <p:cNvSpPr txBox="1">
            <a:spLocks noGrp="1"/>
          </p:cNvSpPr>
          <p:nvPr>
            <p:ph type="subTitle" idx="1"/>
          </p:nvPr>
        </p:nvSpPr>
        <p:spPr>
          <a:xfrm>
            <a:off x="685800" y="3611607"/>
            <a:ext cx="7772400" cy="1199704"/>
          </a:xfrm>
          <a:prstGeom prst="rect">
            <a:avLst/>
          </a:prstGeom>
          <a:noFill/>
          <a:ln>
            <a:noFill/>
          </a:ln>
        </p:spPr>
        <p:txBody>
          <a:bodyPr spcFirstLastPara="1" wrap="square" lIns="45700" tIns="45700" rIns="45700" bIns="45700" anchor="t" anchorCtr="0">
            <a:noAutofit/>
          </a:bodyPr>
          <a:lstStyle>
            <a:lvl1pPr marR="64008" lvl="0" algn="r">
              <a:lnSpc>
                <a:spcPct val="100000"/>
              </a:lnSpc>
              <a:spcBef>
                <a:spcPts val="400"/>
              </a:spcBef>
              <a:spcAft>
                <a:spcPts val="0"/>
              </a:spcAft>
              <a:buClr>
                <a:schemeClr val="accent1"/>
              </a:buClr>
              <a:buSzPts val="1836"/>
              <a:buFont typeface="Noto Sans Symbols"/>
              <a:buNone/>
              <a:defRPr sz="2700" b="0" i="0" u="none" strike="noStrike" cap="none">
                <a:solidFill>
                  <a:schemeClr val="dk2"/>
                </a:solidFill>
                <a:latin typeface="Rambla"/>
                <a:ea typeface="Rambla"/>
                <a:cs typeface="Rambla"/>
                <a:sym typeface="Rambla"/>
              </a:defRPr>
            </a:lvl1pPr>
            <a:lvl2pPr marR="0" lvl="1" algn="ctr">
              <a:lnSpc>
                <a:spcPct val="100000"/>
              </a:lnSpc>
              <a:spcBef>
                <a:spcPts val="325"/>
              </a:spcBef>
              <a:spcAft>
                <a:spcPts val="0"/>
              </a:spcAft>
              <a:buClr>
                <a:schemeClr val="accent1"/>
              </a:buClr>
              <a:buSzPts val="2300"/>
              <a:buFont typeface="Verdana"/>
              <a:buNone/>
              <a:defRPr sz="2300" b="0" i="0" u="none" strike="noStrike" cap="none">
                <a:solidFill>
                  <a:schemeClr val="dk1"/>
                </a:solidFill>
                <a:latin typeface="Rambla"/>
                <a:ea typeface="Rambla"/>
                <a:cs typeface="Rambla"/>
                <a:sym typeface="Rambla"/>
              </a:defRPr>
            </a:lvl2pPr>
            <a:lvl3pPr marR="0" lvl="2" algn="ctr">
              <a:lnSpc>
                <a:spcPct val="100000"/>
              </a:lnSpc>
              <a:spcBef>
                <a:spcPts val="350"/>
              </a:spcBef>
              <a:spcAft>
                <a:spcPts val="0"/>
              </a:spcAft>
              <a:buClr>
                <a:schemeClr val="accent2"/>
              </a:buClr>
              <a:buSzPts val="2100"/>
              <a:buFont typeface="Noto Sans Symbols"/>
              <a:buNone/>
              <a:defRPr sz="2100" b="0" i="0" u="none" strike="noStrike" cap="none">
                <a:solidFill>
                  <a:schemeClr val="dk1"/>
                </a:solidFill>
                <a:latin typeface="Rambla"/>
                <a:ea typeface="Rambla"/>
                <a:cs typeface="Rambla"/>
                <a:sym typeface="Rambla"/>
              </a:defRPr>
            </a:lvl3pPr>
            <a:lvl4pPr marR="0" lvl="3" algn="ctr">
              <a:lnSpc>
                <a:spcPct val="100000"/>
              </a:lnSpc>
              <a:spcBef>
                <a:spcPts val="350"/>
              </a:spcBef>
              <a:spcAft>
                <a:spcPts val="0"/>
              </a:spcAft>
              <a:buClr>
                <a:schemeClr val="accent2"/>
              </a:buClr>
              <a:buSzPts val="1900"/>
              <a:buFont typeface="Noto Sans Symbols"/>
              <a:buNone/>
              <a:defRPr sz="1900" b="0" i="0" u="none" strike="noStrike" cap="none">
                <a:solidFill>
                  <a:schemeClr val="dk1"/>
                </a:solidFill>
                <a:latin typeface="Rambla"/>
                <a:ea typeface="Rambla"/>
                <a:cs typeface="Rambla"/>
                <a:sym typeface="Rambla"/>
              </a:defRPr>
            </a:lvl4pPr>
            <a:lvl5pPr marR="0" lvl="4" algn="ctr">
              <a:lnSpc>
                <a:spcPct val="100000"/>
              </a:lnSpc>
              <a:spcBef>
                <a:spcPts val="350"/>
              </a:spcBef>
              <a:spcAft>
                <a:spcPts val="0"/>
              </a:spcAft>
              <a:buClr>
                <a:schemeClr val="accent2"/>
              </a:buClr>
              <a:buSzPts val="1800"/>
              <a:buFont typeface="Noto Sans Symbols"/>
              <a:buNone/>
              <a:defRPr sz="1800" b="0" i="0" u="none" strike="noStrike" cap="none">
                <a:solidFill>
                  <a:schemeClr val="dk1"/>
                </a:solidFill>
                <a:latin typeface="Rambla"/>
                <a:ea typeface="Rambla"/>
                <a:cs typeface="Rambla"/>
                <a:sym typeface="Rambla"/>
              </a:defRPr>
            </a:lvl5pPr>
            <a:lvl6pPr marR="0" lvl="5" algn="ctr">
              <a:lnSpc>
                <a:spcPct val="100000"/>
              </a:lnSpc>
              <a:spcBef>
                <a:spcPts val="350"/>
              </a:spcBef>
              <a:spcAft>
                <a:spcPts val="0"/>
              </a:spcAft>
              <a:buClr>
                <a:schemeClr val="accent3"/>
              </a:buClr>
              <a:buSzPts val="1800"/>
              <a:buFont typeface="Noto Sans Symbols"/>
              <a:buNone/>
              <a:defRPr sz="1800" b="0" i="0" u="none" strike="noStrike" cap="none">
                <a:solidFill>
                  <a:schemeClr val="dk1"/>
                </a:solidFill>
                <a:latin typeface="Rambla"/>
                <a:ea typeface="Rambla"/>
                <a:cs typeface="Rambla"/>
                <a:sym typeface="Rambla"/>
              </a:defRPr>
            </a:lvl6pPr>
            <a:lvl7pPr marR="0" lvl="6" algn="ctr">
              <a:lnSpc>
                <a:spcPct val="100000"/>
              </a:lnSpc>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7pPr>
            <a:lvl8pPr marR="0" lvl="7" algn="ctr">
              <a:lnSpc>
                <a:spcPct val="100000"/>
              </a:lnSpc>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8pPr>
            <a:lvl9pPr marR="0" lvl="8" algn="ctr">
              <a:lnSpc>
                <a:spcPct val="100000"/>
              </a:lnSpc>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9pPr>
          </a:lstStyle>
          <a:p>
            <a:endParaRPr/>
          </a:p>
        </p:txBody>
      </p:sp>
      <p:sp>
        <p:nvSpPr>
          <p:cNvPr id="73" name="Google Shape;73;p80"/>
          <p:cNvSpPr txBox="1">
            <a:spLocks noGrp="1"/>
          </p:cNvSpPr>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SzPts val="1400"/>
              <a:buNone/>
              <a:defRPr sz="1000" b="0" i="0" u="none">
                <a:solidFill>
                  <a:srgbClr val="FFFFFF"/>
                </a:solidFill>
                <a:latin typeface="Arimo"/>
                <a:ea typeface="Arimo"/>
                <a:cs typeface="Arimo"/>
                <a:sym typeface="Arimo"/>
              </a:defRPr>
            </a:lvl1pPr>
            <a:lvl2pPr marR="0" lvl="1"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2pPr>
            <a:lvl3pPr marR="0" lvl="2"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3pPr>
            <a:lvl4pPr marR="0" lvl="3"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4pPr>
            <a:lvl5pPr marR="0" lvl="4"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5pPr>
            <a:lvl6pPr marR="0" lvl="5"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6pPr>
            <a:lvl7pPr marR="0" lvl="6"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7pPr>
            <a:lvl8pPr marR="0" lvl="7"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8pPr>
            <a:lvl9pPr marR="0" lvl="8"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9pPr>
          </a:lstStyle>
          <a:p>
            <a:endParaRPr/>
          </a:p>
        </p:txBody>
      </p:sp>
      <p:sp>
        <p:nvSpPr>
          <p:cNvPr id="74" name="Google Shape;74;p80"/>
          <p:cNvSpPr txBox="1">
            <a:spLocks noGrp="1"/>
          </p:cNvSpPr>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SzPts val="1400"/>
              <a:buNone/>
              <a:defRPr sz="2400" b="0" i="0" u="none">
                <a:solidFill>
                  <a:schemeClr val="dk1"/>
                </a:solidFill>
                <a:latin typeface="Arimo"/>
                <a:ea typeface="Arimo"/>
                <a:cs typeface="Arimo"/>
                <a:sym typeface="Arimo"/>
              </a:defRPr>
            </a:lvl1pPr>
            <a:lvl2pPr marR="0" lvl="1"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2pPr>
            <a:lvl3pPr marR="0" lvl="2"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3pPr>
            <a:lvl4pPr marR="0" lvl="3"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4pPr>
            <a:lvl5pPr marR="0" lvl="4"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5pPr>
            <a:lvl6pPr marR="0" lvl="5"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6pPr>
            <a:lvl7pPr marR="0" lvl="6"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7pPr>
            <a:lvl8pPr marR="0" lvl="7"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8pPr>
            <a:lvl9pPr marR="0" lvl="8"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9pPr>
          </a:lstStyle>
          <a:p>
            <a:endParaRPr/>
          </a:p>
        </p:txBody>
      </p:sp>
      <p:sp>
        <p:nvSpPr>
          <p:cNvPr id="75" name="Google Shape;75;p80"/>
          <p:cNvSpPr txBox="1">
            <a:spLocks noGrp="1"/>
          </p:cNvSpPr>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FFFFFF"/>
              </a:buClr>
              <a:buSzPts val="1000"/>
              <a:buFont typeface="Arimo"/>
              <a:buNone/>
              <a:defRPr sz="1000" b="0" i="0" u="none" strike="noStrike" cap="none">
                <a:solidFill>
                  <a:srgbClr val="FFFFFF"/>
                </a:solidFill>
                <a:latin typeface="Arimo"/>
                <a:ea typeface="Arimo"/>
                <a:cs typeface="Arimo"/>
                <a:sym typeface="Arimo"/>
              </a:defRPr>
            </a:lvl1pPr>
            <a:lvl2pPr marL="0" marR="0" lvl="1" indent="0" algn="r">
              <a:lnSpc>
                <a:spcPct val="100000"/>
              </a:lnSpc>
              <a:spcBef>
                <a:spcPts val="0"/>
              </a:spcBef>
              <a:spcAft>
                <a:spcPts val="0"/>
              </a:spcAft>
              <a:buClr>
                <a:srgbClr val="FFFFFF"/>
              </a:buClr>
              <a:buSzPts val="1000"/>
              <a:buFont typeface="Arimo"/>
              <a:buNone/>
              <a:defRPr sz="1000" b="0" i="0" u="none" strike="noStrike" cap="none">
                <a:solidFill>
                  <a:srgbClr val="FFFFFF"/>
                </a:solidFill>
                <a:latin typeface="Arimo"/>
                <a:ea typeface="Arimo"/>
                <a:cs typeface="Arimo"/>
                <a:sym typeface="Arimo"/>
              </a:defRPr>
            </a:lvl2pPr>
            <a:lvl3pPr marL="0" marR="0" lvl="2" indent="0" algn="r">
              <a:lnSpc>
                <a:spcPct val="100000"/>
              </a:lnSpc>
              <a:spcBef>
                <a:spcPts val="0"/>
              </a:spcBef>
              <a:spcAft>
                <a:spcPts val="0"/>
              </a:spcAft>
              <a:buClr>
                <a:srgbClr val="FFFFFF"/>
              </a:buClr>
              <a:buSzPts val="1000"/>
              <a:buFont typeface="Arimo"/>
              <a:buNone/>
              <a:defRPr sz="1000" b="0" i="0" u="none" strike="noStrike" cap="none">
                <a:solidFill>
                  <a:srgbClr val="FFFFFF"/>
                </a:solidFill>
                <a:latin typeface="Arimo"/>
                <a:ea typeface="Arimo"/>
                <a:cs typeface="Arimo"/>
                <a:sym typeface="Arimo"/>
              </a:defRPr>
            </a:lvl3pPr>
            <a:lvl4pPr marL="0" marR="0" lvl="3" indent="0" algn="r">
              <a:lnSpc>
                <a:spcPct val="100000"/>
              </a:lnSpc>
              <a:spcBef>
                <a:spcPts val="0"/>
              </a:spcBef>
              <a:spcAft>
                <a:spcPts val="0"/>
              </a:spcAft>
              <a:buClr>
                <a:srgbClr val="FFFFFF"/>
              </a:buClr>
              <a:buSzPts val="1000"/>
              <a:buFont typeface="Arimo"/>
              <a:buNone/>
              <a:defRPr sz="1000" b="0" i="0" u="none" strike="noStrike" cap="none">
                <a:solidFill>
                  <a:srgbClr val="FFFFFF"/>
                </a:solidFill>
                <a:latin typeface="Arimo"/>
                <a:ea typeface="Arimo"/>
                <a:cs typeface="Arimo"/>
                <a:sym typeface="Arimo"/>
              </a:defRPr>
            </a:lvl4pPr>
            <a:lvl5pPr marL="0" marR="0" lvl="4" indent="0" algn="r">
              <a:lnSpc>
                <a:spcPct val="100000"/>
              </a:lnSpc>
              <a:spcBef>
                <a:spcPts val="0"/>
              </a:spcBef>
              <a:spcAft>
                <a:spcPts val="0"/>
              </a:spcAft>
              <a:buClr>
                <a:srgbClr val="FFFFFF"/>
              </a:buClr>
              <a:buSzPts val="1000"/>
              <a:buFont typeface="Arimo"/>
              <a:buNone/>
              <a:defRPr sz="1000" b="0" i="0" u="none" strike="noStrike" cap="none">
                <a:solidFill>
                  <a:srgbClr val="FFFFFF"/>
                </a:solidFill>
                <a:latin typeface="Arimo"/>
                <a:ea typeface="Arimo"/>
                <a:cs typeface="Arimo"/>
                <a:sym typeface="Arimo"/>
              </a:defRPr>
            </a:lvl5pPr>
            <a:lvl6pPr marL="0" marR="0" lvl="5" indent="0" algn="r">
              <a:lnSpc>
                <a:spcPct val="100000"/>
              </a:lnSpc>
              <a:spcBef>
                <a:spcPts val="0"/>
              </a:spcBef>
              <a:spcAft>
                <a:spcPts val="0"/>
              </a:spcAft>
              <a:buClr>
                <a:srgbClr val="FFFFFF"/>
              </a:buClr>
              <a:buSzPts val="1000"/>
              <a:buFont typeface="Arimo"/>
              <a:buNone/>
              <a:defRPr sz="1000" b="0" i="0" u="none" strike="noStrike" cap="none">
                <a:solidFill>
                  <a:srgbClr val="FFFFFF"/>
                </a:solidFill>
                <a:latin typeface="Arimo"/>
                <a:ea typeface="Arimo"/>
                <a:cs typeface="Arimo"/>
                <a:sym typeface="Arimo"/>
              </a:defRPr>
            </a:lvl6pPr>
            <a:lvl7pPr marL="0" marR="0" lvl="6" indent="0" algn="r">
              <a:lnSpc>
                <a:spcPct val="100000"/>
              </a:lnSpc>
              <a:spcBef>
                <a:spcPts val="0"/>
              </a:spcBef>
              <a:spcAft>
                <a:spcPts val="0"/>
              </a:spcAft>
              <a:buClr>
                <a:srgbClr val="FFFFFF"/>
              </a:buClr>
              <a:buSzPts val="1000"/>
              <a:buFont typeface="Arimo"/>
              <a:buNone/>
              <a:defRPr sz="1000" b="0" i="0" u="none" strike="noStrike" cap="none">
                <a:solidFill>
                  <a:srgbClr val="FFFFFF"/>
                </a:solidFill>
                <a:latin typeface="Arimo"/>
                <a:ea typeface="Arimo"/>
                <a:cs typeface="Arimo"/>
                <a:sym typeface="Arimo"/>
              </a:defRPr>
            </a:lvl7pPr>
            <a:lvl8pPr marL="0" marR="0" lvl="7" indent="0" algn="r">
              <a:lnSpc>
                <a:spcPct val="100000"/>
              </a:lnSpc>
              <a:spcBef>
                <a:spcPts val="0"/>
              </a:spcBef>
              <a:spcAft>
                <a:spcPts val="0"/>
              </a:spcAft>
              <a:buClr>
                <a:srgbClr val="FFFFFF"/>
              </a:buClr>
              <a:buSzPts val="1000"/>
              <a:buFont typeface="Arimo"/>
              <a:buNone/>
              <a:defRPr sz="1000" b="0" i="0" u="none" strike="noStrike" cap="none">
                <a:solidFill>
                  <a:srgbClr val="FFFFFF"/>
                </a:solidFill>
                <a:latin typeface="Arimo"/>
                <a:ea typeface="Arimo"/>
                <a:cs typeface="Arimo"/>
                <a:sym typeface="Arimo"/>
              </a:defRPr>
            </a:lvl8pPr>
            <a:lvl9pPr marL="0" marR="0" lvl="8" indent="0" algn="r">
              <a:lnSpc>
                <a:spcPct val="100000"/>
              </a:lnSpc>
              <a:spcBef>
                <a:spcPts val="0"/>
              </a:spcBef>
              <a:spcAft>
                <a:spcPts val="0"/>
              </a:spcAft>
              <a:buClr>
                <a:srgbClr val="FFFFFF"/>
              </a:buClr>
              <a:buSzPts val="1000"/>
              <a:buFont typeface="Arimo"/>
              <a:buNone/>
              <a:defRPr sz="1000" b="0" i="0" u="none" strike="noStrike" cap="none">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00790-5C90-4645-B75A-CCB922E44D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26F59D6-F432-4F96-8B94-A734FA2EEA5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87D17A-86A8-4C99-93D0-5E461082D21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0190B3E-6DE9-4483-AC18-FF29701BF4D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A357860-04DD-4E7E-AFAA-787697BE8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A75757-57DA-4CF6-815B-341D1329604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4049733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B147-D299-4477-AB92-C42F9615D53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B85B9DB-2E6F-4566-A85D-AA15A70BED7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79AD12B-393B-462E-9C50-796304B82E1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6F281F5-0A3B-4CCF-BE39-2CFA4C057D1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A2134D9-D2C1-4F47-9CB0-DF90B2F770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894AB-D8CC-421B-9F97-13AA4936BC7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980325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0C7C-9ACF-4CB3-9593-D960B2F763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E24F8-F302-45C6-89D5-4FD975EC41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0C059-30DC-475F-BB6C-5C5573C434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D53C1A9-4331-4DB6-A7C8-CF22A8AC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91A8B-24CC-416C-9B62-430A8423FF9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9411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4402C6-00B9-4674-929A-0C2DEEF55FA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B6FD5E-E2B7-4092-9DDC-FF67C33B537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CFE61-7A07-464B-896F-7438AFE5BB5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AE438B6-2668-407B-B602-A1E1376CF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25370-A447-4427-B3A2-3C62CD71C84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36275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itle, Text and Clip Art">
    <p:spTree>
      <p:nvGrpSpPr>
        <p:cNvPr id="1" name="Shape 31"/>
        <p:cNvGrpSpPr/>
        <p:nvPr/>
      </p:nvGrpSpPr>
      <p:grpSpPr>
        <a:xfrm>
          <a:off x="0" y="0"/>
          <a:ext cx="0" cy="0"/>
          <a:chOff x="0" y="0"/>
          <a:chExt cx="0" cy="0"/>
        </a:xfrm>
      </p:grpSpPr>
      <p:sp>
        <p:nvSpPr>
          <p:cNvPr id="32" name="Google Shape;32;p7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1pPr>
            <a:lvl2pPr marR="0" lvl="1"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2pPr>
            <a:lvl3pPr marR="0" lvl="2"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3pPr>
            <a:lvl4pPr marR="0" lvl="3"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4pPr>
            <a:lvl5pPr marR="0" lvl="4"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5pPr>
            <a:lvl6pPr marR="0" lvl="5"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6pPr>
            <a:lvl7pPr marR="0" lvl="6"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7pPr>
            <a:lvl8pPr marR="0" lvl="7"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8pPr>
            <a:lvl9pPr marR="0" lvl="8"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9pPr>
          </a:lstStyle>
          <a:p>
            <a:endParaRPr/>
          </a:p>
        </p:txBody>
      </p:sp>
      <p:sp>
        <p:nvSpPr>
          <p:cNvPr id="33" name="Google Shape;33;p78"/>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marR="0" lvl="0" indent="-345186" algn="l">
              <a:lnSpc>
                <a:spcPct val="100000"/>
              </a:lnSpc>
              <a:spcBef>
                <a:spcPts val="400"/>
              </a:spcBef>
              <a:spcAft>
                <a:spcPts val="0"/>
              </a:spcAft>
              <a:buClr>
                <a:schemeClr val="accent1"/>
              </a:buClr>
              <a:buSzPts val="1836"/>
              <a:buFont typeface="Noto Sans Symbols"/>
              <a:buChar char="▶"/>
              <a:defRPr sz="2700">
                <a:solidFill>
                  <a:schemeClr val="dk1"/>
                </a:solidFill>
                <a:latin typeface="Rambla"/>
                <a:ea typeface="Rambla"/>
                <a:cs typeface="Rambla"/>
                <a:sym typeface="Rambla"/>
              </a:defRPr>
            </a:lvl1pPr>
            <a:lvl2pPr marL="914400" marR="0" lvl="1" indent="-374650" algn="l">
              <a:lnSpc>
                <a:spcPct val="100000"/>
              </a:lnSpc>
              <a:spcBef>
                <a:spcPts val="325"/>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a:lnSpc>
                <a:spcPct val="100000"/>
              </a:lnSpc>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a:lnSpc>
                <a:spcPct val="100000"/>
              </a:lnSpc>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34" name="Google Shape;34;p78"/>
          <p:cNvSpPr>
            <a:spLocks noGrp="1"/>
          </p:cNvSpPr>
          <p:nvPr>
            <p:ph type="clipArt"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R="0" lvl="1" algn="l" rtl="0">
              <a:lnSpc>
                <a:spcPct val="100000"/>
              </a:lnSpc>
              <a:spcBef>
                <a:spcPts val="325"/>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R="0" lvl="2" algn="l" rtl="0">
              <a:lnSpc>
                <a:spcPct val="100000"/>
              </a:lnSpc>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R="0" lvl="3" algn="l" rtl="0">
              <a:lnSpc>
                <a:spcPct val="100000"/>
              </a:lnSpc>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R="0" lvl="4" algn="l" rtl="0">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R="0" lvl="5"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R="0" lvl="6"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R="0" lvl="7"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R="0" lvl="8"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35" name="Google Shape;35;p78"/>
          <p:cNvSpPr txBox="1">
            <a:spLocks noGrp="1"/>
          </p:cNvSpPr>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SzPts val="1400"/>
              <a:buNone/>
              <a:defRPr sz="1000" b="0" i="0" u="none">
                <a:solidFill>
                  <a:schemeClr val="dk1"/>
                </a:solidFill>
                <a:latin typeface="Arimo"/>
                <a:ea typeface="Arimo"/>
                <a:cs typeface="Arimo"/>
                <a:sym typeface="Arimo"/>
              </a:defRPr>
            </a:lvl1pPr>
            <a:lvl2pPr marR="0" lvl="1"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2pPr>
            <a:lvl3pPr marR="0" lvl="2"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3pPr>
            <a:lvl4pPr marR="0" lvl="3"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4pPr>
            <a:lvl5pPr marR="0" lvl="4"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5pPr>
            <a:lvl6pPr marR="0" lvl="5"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6pPr>
            <a:lvl7pPr marR="0" lvl="6"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7pPr>
            <a:lvl8pPr marR="0" lvl="7"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8pPr>
            <a:lvl9pPr marR="0" lvl="8"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9pPr>
          </a:lstStyle>
          <a:p>
            <a:endParaRPr/>
          </a:p>
        </p:txBody>
      </p:sp>
      <p:sp>
        <p:nvSpPr>
          <p:cNvPr id="36" name="Google Shape;36;p78"/>
          <p:cNvSpPr txBox="1">
            <a:spLocks noGrp="1"/>
          </p:cNvSpPr>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SzPts val="1400"/>
              <a:buNone/>
              <a:defRPr sz="2400" b="0" i="0" u="none">
                <a:solidFill>
                  <a:schemeClr val="dk1"/>
                </a:solidFill>
                <a:latin typeface="Arimo"/>
                <a:ea typeface="Arimo"/>
                <a:cs typeface="Arimo"/>
                <a:sym typeface="Arimo"/>
              </a:defRPr>
            </a:lvl1pPr>
            <a:lvl2pPr marR="0" lvl="1"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2pPr>
            <a:lvl3pPr marR="0" lvl="2"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3pPr>
            <a:lvl4pPr marR="0" lvl="3"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4pPr>
            <a:lvl5pPr marR="0" lvl="4"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5pPr>
            <a:lvl6pPr marR="0" lvl="5"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6pPr>
            <a:lvl7pPr marR="0" lvl="6"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7pPr>
            <a:lvl8pPr marR="0" lvl="7"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8pPr>
            <a:lvl9pPr marR="0" lvl="8"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9pPr>
          </a:lstStyle>
          <a:p>
            <a:endParaRPr/>
          </a:p>
        </p:txBody>
      </p:sp>
      <p:sp>
        <p:nvSpPr>
          <p:cNvPr id="37" name="Google Shape;37;p78"/>
          <p:cNvSpPr txBox="1">
            <a:spLocks noGrp="1"/>
          </p:cNvSpPr>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1pPr>
            <a:lvl2pPr marL="0" marR="0" lvl="1" indent="0" algn="r">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2pPr>
            <a:lvl3pPr marL="0" marR="0" lvl="2" indent="0" algn="r">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3pPr>
            <a:lvl4pPr marL="0" marR="0" lvl="3" indent="0" algn="r">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4pPr>
            <a:lvl5pPr marL="0" marR="0" lvl="4" indent="0" algn="r">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5pPr>
            <a:lvl6pPr marL="0" marR="0" lvl="5" indent="0" algn="r">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6pPr>
            <a:lvl7pPr marL="0" marR="0" lvl="6" indent="0" algn="r">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7pPr>
            <a:lvl8pPr marL="0" marR="0" lvl="7" indent="0" algn="r">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8pPr>
            <a:lvl9pPr marL="0" marR="0" lvl="8" indent="0" algn="r">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5218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8"/>
        <p:cNvGrpSpPr/>
        <p:nvPr/>
      </p:nvGrpSpPr>
      <p:grpSpPr>
        <a:xfrm>
          <a:off x="0" y="0"/>
          <a:ext cx="0" cy="0"/>
          <a:chOff x="0" y="0"/>
          <a:chExt cx="0" cy="0"/>
        </a:xfrm>
      </p:grpSpPr>
      <p:sp>
        <p:nvSpPr>
          <p:cNvPr id="89" name="Google Shape;89;p82"/>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1pPr>
            <a:lvl2pPr marR="0" lvl="1"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2pPr>
            <a:lvl3pPr marR="0" lvl="2"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3pPr>
            <a:lvl4pPr marR="0" lvl="3"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4pPr>
            <a:lvl5pPr marR="0" lvl="4"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5pPr>
            <a:lvl6pPr marR="0" lvl="5"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6pPr>
            <a:lvl7pPr marR="0" lvl="6"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7pPr>
            <a:lvl8pPr marR="0" lvl="7"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8pPr>
            <a:lvl9pPr marR="0" lvl="8"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9pPr>
          </a:lstStyle>
          <a:p>
            <a:endParaRPr/>
          </a:p>
        </p:txBody>
      </p:sp>
      <p:sp>
        <p:nvSpPr>
          <p:cNvPr id="90" name="Google Shape;90;p82"/>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lvl1pPr marL="457200" marR="0" lvl="0" indent="-228600" algn="l">
              <a:lnSpc>
                <a:spcPct val="100000"/>
              </a:lnSpc>
              <a:spcBef>
                <a:spcPts val="400"/>
              </a:spcBef>
              <a:spcAft>
                <a:spcPts val="0"/>
              </a:spcAft>
              <a:buClr>
                <a:schemeClr val="accent1"/>
              </a:buClr>
              <a:buSzPts val="1632"/>
              <a:buFont typeface="Noto Sans Symbols"/>
              <a:buNone/>
              <a:defRPr sz="2400" b="0" i="0" u="none" strike="noStrike" cap="none">
                <a:solidFill>
                  <a:schemeClr val="lt1"/>
                </a:solidFill>
                <a:latin typeface="Rambla"/>
                <a:ea typeface="Rambla"/>
                <a:cs typeface="Rambla"/>
                <a:sym typeface="Rambla"/>
              </a:defRPr>
            </a:lvl1pPr>
            <a:lvl2pPr marL="914400" marR="0" lvl="1" indent="-228600" algn="l">
              <a:lnSpc>
                <a:spcPct val="100000"/>
              </a:lnSpc>
              <a:spcBef>
                <a:spcPts val="325"/>
              </a:spcBef>
              <a:spcAft>
                <a:spcPts val="0"/>
              </a:spcAft>
              <a:buClr>
                <a:schemeClr val="accent1"/>
              </a:buClr>
              <a:buSzPts val="2000"/>
              <a:buFont typeface="Verdana"/>
              <a:buNone/>
              <a:defRPr sz="2000" b="1" i="0" u="none" strike="noStrike" cap="none">
                <a:solidFill>
                  <a:schemeClr val="dk1"/>
                </a:solidFill>
                <a:latin typeface="Rambla"/>
                <a:ea typeface="Rambla"/>
                <a:cs typeface="Rambla"/>
                <a:sym typeface="Rambla"/>
              </a:defRPr>
            </a:lvl2pPr>
            <a:lvl3pPr marL="1371600" marR="0" lvl="2" indent="-228600" algn="l">
              <a:lnSpc>
                <a:spcPct val="100000"/>
              </a:lnSpc>
              <a:spcBef>
                <a:spcPts val="350"/>
              </a:spcBef>
              <a:spcAft>
                <a:spcPts val="0"/>
              </a:spcAft>
              <a:buClr>
                <a:schemeClr val="accent2"/>
              </a:buClr>
              <a:buSzPts val="1800"/>
              <a:buFont typeface="Noto Sans Symbols"/>
              <a:buNone/>
              <a:defRPr sz="1800" b="1" i="0" u="none" strike="noStrike" cap="none">
                <a:solidFill>
                  <a:schemeClr val="dk1"/>
                </a:solidFill>
                <a:latin typeface="Rambla"/>
                <a:ea typeface="Rambla"/>
                <a:cs typeface="Rambla"/>
                <a:sym typeface="Rambla"/>
              </a:defRPr>
            </a:lvl3pPr>
            <a:lvl4pPr marL="1828800" marR="0" lvl="3" indent="-228600" algn="l">
              <a:lnSpc>
                <a:spcPct val="100000"/>
              </a:lnSpc>
              <a:spcBef>
                <a:spcPts val="35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4pPr>
            <a:lvl5pPr marL="2286000" marR="0" lvl="4" indent="-228600" algn="l">
              <a:lnSpc>
                <a:spcPct val="100000"/>
              </a:lnSpc>
              <a:spcBef>
                <a:spcPts val="35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5pPr>
            <a:lvl6pPr marL="2743200" marR="0" lvl="5" indent="-342900" algn="l">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91" name="Google Shape;91;p82"/>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lvl1pPr marL="457200" marR="0" lvl="0" indent="-228600" algn="l">
              <a:lnSpc>
                <a:spcPct val="100000"/>
              </a:lnSpc>
              <a:spcBef>
                <a:spcPts val="400"/>
              </a:spcBef>
              <a:spcAft>
                <a:spcPts val="0"/>
              </a:spcAft>
              <a:buClr>
                <a:schemeClr val="accent1"/>
              </a:buClr>
              <a:buSzPts val="1632"/>
              <a:buFont typeface="Noto Sans Symbols"/>
              <a:buNone/>
              <a:defRPr sz="2400" b="0" i="0" u="none" strike="noStrike" cap="none">
                <a:solidFill>
                  <a:schemeClr val="lt1"/>
                </a:solidFill>
                <a:latin typeface="Rambla"/>
                <a:ea typeface="Rambla"/>
                <a:cs typeface="Rambla"/>
                <a:sym typeface="Rambla"/>
              </a:defRPr>
            </a:lvl1pPr>
            <a:lvl2pPr marL="914400" marR="0" lvl="1" indent="-228600" algn="l">
              <a:lnSpc>
                <a:spcPct val="100000"/>
              </a:lnSpc>
              <a:spcBef>
                <a:spcPts val="325"/>
              </a:spcBef>
              <a:spcAft>
                <a:spcPts val="0"/>
              </a:spcAft>
              <a:buClr>
                <a:schemeClr val="accent1"/>
              </a:buClr>
              <a:buSzPts val="2000"/>
              <a:buFont typeface="Verdana"/>
              <a:buNone/>
              <a:defRPr sz="2000" b="1" i="0" u="none" strike="noStrike" cap="none">
                <a:solidFill>
                  <a:schemeClr val="dk1"/>
                </a:solidFill>
                <a:latin typeface="Rambla"/>
                <a:ea typeface="Rambla"/>
                <a:cs typeface="Rambla"/>
                <a:sym typeface="Rambla"/>
              </a:defRPr>
            </a:lvl2pPr>
            <a:lvl3pPr marL="1371600" marR="0" lvl="2" indent="-228600" algn="l">
              <a:lnSpc>
                <a:spcPct val="100000"/>
              </a:lnSpc>
              <a:spcBef>
                <a:spcPts val="350"/>
              </a:spcBef>
              <a:spcAft>
                <a:spcPts val="0"/>
              </a:spcAft>
              <a:buClr>
                <a:schemeClr val="accent2"/>
              </a:buClr>
              <a:buSzPts val="1800"/>
              <a:buFont typeface="Noto Sans Symbols"/>
              <a:buNone/>
              <a:defRPr sz="1800" b="1" i="0" u="none" strike="noStrike" cap="none">
                <a:solidFill>
                  <a:schemeClr val="dk1"/>
                </a:solidFill>
                <a:latin typeface="Rambla"/>
                <a:ea typeface="Rambla"/>
                <a:cs typeface="Rambla"/>
                <a:sym typeface="Rambla"/>
              </a:defRPr>
            </a:lvl3pPr>
            <a:lvl4pPr marL="1828800" marR="0" lvl="3" indent="-228600" algn="l">
              <a:lnSpc>
                <a:spcPct val="100000"/>
              </a:lnSpc>
              <a:spcBef>
                <a:spcPts val="35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4pPr>
            <a:lvl5pPr marL="2286000" marR="0" lvl="4" indent="-228600" algn="l">
              <a:lnSpc>
                <a:spcPct val="100000"/>
              </a:lnSpc>
              <a:spcBef>
                <a:spcPts val="35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5pPr>
            <a:lvl6pPr marL="2743200" marR="0" lvl="5" indent="-342900" algn="l">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92" name="Google Shape;92;p82"/>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noAutofit/>
          </a:bodyPr>
          <a:lstStyle>
            <a:lvl1pPr marL="457200" marR="0" lvl="0" indent="-332232" algn="l">
              <a:lnSpc>
                <a:spcPct val="100000"/>
              </a:lnSpc>
              <a:spcBef>
                <a:spcPts val="400"/>
              </a:spcBef>
              <a:spcAft>
                <a:spcPts val="0"/>
              </a:spcAft>
              <a:buClr>
                <a:schemeClr val="accent1"/>
              </a:buClr>
              <a:buSzPts val="1632"/>
              <a:buFont typeface="Noto Sans Symbols"/>
              <a:buChar char="▶"/>
              <a:defRPr sz="2400" b="0" i="0" u="none" strike="noStrike" cap="none">
                <a:solidFill>
                  <a:schemeClr val="dk1"/>
                </a:solidFill>
                <a:latin typeface="Rambla"/>
                <a:ea typeface="Rambla"/>
                <a:cs typeface="Rambla"/>
                <a:sym typeface="Rambla"/>
              </a:defRPr>
            </a:lvl1pPr>
            <a:lvl2pPr marL="914400" marR="0" lvl="1" indent="-355600" algn="l">
              <a:lnSpc>
                <a:spcPct val="100000"/>
              </a:lnSpc>
              <a:spcBef>
                <a:spcPts val="325"/>
              </a:spcBef>
              <a:spcAft>
                <a:spcPts val="0"/>
              </a:spcAft>
              <a:buClr>
                <a:schemeClr val="accent1"/>
              </a:buClr>
              <a:buSzPts val="2000"/>
              <a:buFont typeface="Verdana"/>
              <a:buChar char="◦"/>
              <a:defRPr sz="2000" b="0" i="0" u="none" strike="noStrike" cap="none">
                <a:solidFill>
                  <a:schemeClr val="dk1"/>
                </a:solidFill>
                <a:latin typeface="Rambla"/>
                <a:ea typeface="Rambla"/>
                <a:cs typeface="Rambla"/>
                <a:sym typeface="Rambla"/>
              </a:defRPr>
            </a:lvl2pPr>
            <a:lvl3pPr marL="1371600" marR="0" lvl="2" indent="-342900" algn="l">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3pPr>
            <a:lvl4pPr marL="1828800" marR="0" lvl="3" indent="-330200" algn="l">
              <a:lnSpc>
                <a:spcPct val="100000"/>
              </a:lnSpc>
              <a:spcBef>
                <a:spcPts val="35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4pPr>
            <a:lvl5pPr marL="2286000" marR="0" lvl="4" indent="-330200" algn="l">
              <a:lnSpc>
                <a:spcPct val="100000"/>
              </a:lnSpc>
              <a:spcBef>
                <a:spcPts val="35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5pPr>
            <a:lvl6pPr marL="2743200" marR="0" lvl="5" indent="-342900" algn="l">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93" name="Google Shape;93;p82"/>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noAutofit/>
          </a:bodyPr>
          <a:lstStyle>
            <a:lvl1pPr marL="457200" marR="0" lvl="0" indent="-332232" algn="l">
              <a:lnSpc>
                <a:spcPct val="100000"/>
              </a:lnSpc>
              <a:spcBef>
                <a:spcPts val="0"/>
              </a:spcBef>
              <a:spcAft>
                <a:spcPts val="0"/>
              </a:spcAft>
              <a:buClr>
                <a:schemeClr val="accent1"/>
              </a:buClr>
              <a:buSzPts val="1632"/>
              <a:buFont typeface="Noto Sans Symbols"/>
              <a:buChar char="▶"/>
              <a:defRPr sz="2400" b="0" i="0" u="none" strike="noStrike" cap="none">
                <a:solidFill>
                  <a:schemeClr val="dk1"/>
                </a:solidFill>
                <a:latin typeface="Rambla"/>
                <a:ea typeface="Rambla"/>
                <a:cs typeface="Rambla"/>
                <a:sym typeface="Rambla"/>
              </a:defRPr>
            </a:lvl1pPr>
            <a:lvl2pPr marL="914400" marR="0" lvl="1" indent="-355600" algn="l">
              <a:lnSpc>
                <a:spcPct val="100000"/>
              </a:lnSpc>
              <a:spcBef>
                <a:spcPts val="325"/>
              </a:spcBef>
              <a:spcAft>
                <a:spcPts val="0"/>
              </a:spcAft>
              <a:buClr>
                <a:schemeClr val="accent1"/>
              </a:buClr>
              <a:buSzPts val="2000"/>
              <a:buFont typeface="Verdana"/>
              <a:buChar char="◦"/>
              <a:defRPr sz="2000" b="0" i="0" u="none" strike="noStrike" cap="none">
                <a:solidFill>
                  <a:schemeClr val="dk1"/>
                </a:solidFill>
                <a:latin typeface="Rambla"/>
                <a:ea typeface="Rambla"/>
                <a:cs typeface="Rambla"/>
                <a:sym typeface="Rambla"/>
              </a:defRPr>
            </a:lvl2pPr>
            <a:lvl3pPr marL="1371600" marR="0" lvl="2" indent="-342900" algn="l">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3pPr>
            <a:lvl4pPr marL="1828800" marR="0" lvl="3" indent="-330200" algn="l">
              <a:lnSpc>
                <a:spcPct val="100000"/>
              </a:lnSpc>
              <a:spcBef>
                <a:spcPts val="35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4pPr>
            <a:lvl5pPr marL="2286000" marR="0" lvl="4" indent="-330200" algn="l">
              <a:lnSpc>
                <a:spcPct val="100000"/>
              </a:lnSpc>
              <a:spcBef>
                <a:spcPts val="35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5pPr>
            <a:lvl6pPr marL="2743200" marR="0" lvl="5" indent="-342900" algn="l">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94" name="Google Shape;94;p82"/>
          <p:cNvSpPr txBox="1">
            <a:spLocks noGrp="1"/>
          </p:cNvSpPr>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SzPts val="1400"/>
              <a:buNone/>
              <a:defRPr sz="1000" b="0" i="0" u="none">
                <a:solidFill>
                  <a:schemeClr val="dk1"/>
                </a:solidFill>
                <a:latin typeface="Arimo"/>
                <a:ea typeface="Arimo"/>
                <a:cs typeface="Arimo"/>
                <a:sym typeface="Arimo"/>
              </a:defRPr>
            </a:lvl1pPr>
            <a:lvl2pPr marR="0" lvl="1"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2pPr>
            <a:lvl3pPr marR="0" lvl="2"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3pPr>
            <a:lvl4pPr marR="0" lvl="3"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4pPr>
            <a:lvl5pPr marR="0" lvl="4"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5pPr>
            <a:lvl6pPr marR="0" lvl="5"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6pPr>
            <a:lvl7pPr marR="0" lvl="6"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7pPr>
            <a:lvl8pPr marR="0" lvl="7"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8pPr>
            <a:lvl9pPr marR="0" lvl="8"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9pPr>
          </a:lstStyle>
          <a:p>
            <a:endParaRPr/>
          </a:p>
        </p:txBody>
      </p:sp>
      <p:sp>
        <p:nvSpPr>
          <p:cNvPr id="95" name="Google Shape;95;p82"/>
          <p:cNvSpPr txBox="1">
            <a:spLocks noGrp="1"/>
          </p:cNvSpPr>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SzPts val="1400"/>
              <a:buNone/>
              <a:defRPr sz="2400" b="0" i="0" u="none">
                <a:solidFill>
                  <a:schemeClr val="dk1"/>
                </a:solidFill>
                <a:latin typeface="Arimo"/>
                <a:ea typeface="Arimo"/>
                <a:cs typeface="Arimo"/>
                <a:sym typeface="Arimo"/>
              </a:defRPr>
            </a:lvl1pPr>
            <a:lvl2pPr marR="0" lvl="1"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2pPr>
            <a:lvl3pPr marR="0" lvl="2"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3pPr>
            <a:lvl4pPr marR="0" lvl="3"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4pPr>
            <a:lvl5pPr marR="0" lvl="4"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5pPr>
            <a:lvl6pPr marR="0" lvl="5"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6pPr>
            <a:lvl7pPr marR="0" lvl="6"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7pPr>
            <a:lvl8pPr marR="0" lvl="7"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8pPr>
            <a:lvl9pPr marR="0" lvl="8" algn="l">
              <a:lnSpc>
                <a:spcPct val="100000"/>
              </a:lnSpc>
              <a:spcBef>
                <a:spcPts val="0"/>
              </a:spcBef>
              <a:spcAft>
                <a:spcPts val="0"/>
              </a:spcAft>
              <a:buSzPts val="1400"/>
              <a:buNone/>
              <a:defRPr sz="2400" b="0" i="0" u="none" strike="noStrike" cap="none">
                <a:solidFill>
                  <a:schemeClr val="dk1"/>
                </a:solidFill>
                <a:latin typeface="Arimo"/>
                <a:ea typeface="Arimo"/>
                <a:cs typeface="Arimo"/>
                <a:sym typeface="Arimo"/>
              </a:defRPr>
            </a:lvl9pPr>
          </a:lstStyle>
          <a:p>
            <a:endParaRPr/>
          </a:p>
        </p:txBody>
      </p:sp>
      <p:sp>
        <p:nvSpPr>
          <p:cNvPr id="96" name="Google Shape;96;p82"/>
          <p:cNvSpPr txBox="1">
            <a:spLocks noGrp="1"/>
          </p:cNvSpPr>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1pPr>
            <a:lvl2pPr marL="0" marR="0" lvl="1" indent="0" algn="r">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2pPr>
            <a:lvl3pPr marL="0" marR="0" lvl="2" indent="0" algn="r">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3pPr>
            <a:lvl4pPr marL="0" marR="0" lvl="3" indent="0" algn="r">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4pPr>
            <a:lvl5pPr marL="0" marR="0" lvl="4" indent="0" algn="r">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5pPr>
            <a:lvl6pPr marL="0" marR="0" lvl="5" indent="0" algn="r">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6pPr>
            <a:lvl7pPr marL="0" marR="0" lvl="6" indent="0" algn="r">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7pPr>
            <a:lvl8pPr marL="0" marR="0" lvl="7" indent="0" algn="r">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8pPr>
            <a:lvl9pPr marL="0" marR="0" lvl="8" indent="0" algn="r">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721B-2DB3-479C-83B1-5C3F4411A1F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2C92D98-8BCB-4274-A45D-7D60C534ED1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C53CF13-226C-48E7-ADDF-206CB6E1C2B7}"/>
              </a:ext>
            </a:extLst>
          </p:cNvPr>
          <p:cNvSpPr>
            <a:spLocks noGrp="1"/>
          </p:cNvSpPr>
          <p:nvPr>
            <p:ph type="dt" sz="half" idx="10"/>
          </p:nvPr>
        </p:nvSpPr>
        <p:spPr/>
        <p:txBody>
          <a:bodyPr/>
          <a:lstStyle/>
          <a:p>
            <a:fld id="{A19B8896-F39B-46C9-9EAC-2FABA9EB1DD2}" type="datetimeFigureOut">
              <a:rPr lang="en-US" smtClean="0"/>
              <a:t>8/24/2023</a:t>
            </a:fld>
            <a:endParaRPr lang="en-US"/>
          </a:p>
        </p:txBody>
      </p:sp>
      <p:sp>
        <p:nvSpPr>
          <p:cNvPr id="5" name="Footer Placeholder 4">
            <a:extLst>
              <a:ext uri="{FF2B5EF4-FFF2-40B4-BE49-F238E27FC236}">
                <a16:creationId xmlns:a16="http://schemas.microsoft.com/office/drawing/2014/main" id="{44BE2199-F07B-4308-8C96-32C6D2959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77296A-6A7E-492A-8909-86722C4E4521}"/>
              </a:ext>
            </a:extLst>
          </p:cNvPr>
          <p:cNvSpPr>
            <a:spLocks noGrp="1"/>
          </p:cNvSpPr>
          <p:nvPr>
            <p:ph type="sldNum" sz="quarter" idx="12"/>
          </p:nvPr>
        </p:nvSpPr>
        <p:spPr/>
        <p:txBody>
          <a:bodyPr/>
          <a:lstStyle/>
          <a:p>
            <a:fld id="{9B11AF8B-AA4A-4143-91D6-A716333E3D61}" type="slidenum">
              <a:rPr lang="en-US" smtClean="0"/>
              <a:t>‹#›</a:t>
            </a:fld>
            <a:endParaRPr lang="en-US"/>
          </a:p>
        </p:txBody>
      </p:sp>
      <p:sp>
        <p:nvSpPr>
          <p:cNvPr id="7" name="Rectangle 6">
            <a:extLst>
              <a:ext uri="{FF2B5EF4-FFF2-40B4-BE49-F238E27FC236}">
                <a16:creationId xmlns:a16="http://schemas.microsoft.com/office/drawing/2014/main" id="{89A70A17-F6AE-49E9-AEE7-EEED9C3A21CA}"/>
              </a:ext>
            </a:extLst>
          </p:cNvPr>
          <p:cNvSpPr/>
          <p:nvPr userDrawn="1"/>
        </p:nvSpPr>
        <p:spPr>
          <a:xfrm>
            <a:off x="0" y="-272714"/>
            <a:ext cx="2935706" cy="6821662"/>
          </a:xfrm>
          <a:prstGeom prst="rect">
            <a:avLst/>
          </a:prstGeom>
          <a:blipFill dpi="0" rotWithShape="1">
            <a:blip r:embed="rId2">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614348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D73C-A29A-40E5-9D4F-81BB0ED88C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668F1D-81D7-40AC-B40C-C4AC4A3CF9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B2DCA5-CCDE-4F2C-BA1E-E88A3B639A5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D4545C5-E9D0-497C-B5B5-9AAF376153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8AEA3-1D6E-4393-B28A-9D302C9594B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481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530B-44A7-4C50-AAD4-EA7C24AF643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D733201-93D3-4574-8AAD-FA0E61EC2F4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0CDB8-9848-4808-BD6D-7706F1E7708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A45CC65-45EB-4931-9E64-7AABF347E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3AE79-B939-4A02-B383-64AAF40C47E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7015343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0AD4-4B54-4730-BDC0-612BD4C83A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A8DCD-F70F-45B0-ABC9-002DF30711F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FC8ED0-55D1-4C77-B431-9A04D9ED6AA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59D772-05BA-4339-AED2-8F3BB25A1C0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8E98732-48EA-4928-81EE-1B86710830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C43DC-6202-40F0-8658-72B2F871EAD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05352290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33FF7-D961-4924-A015-B9A365999F8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2F19F5-A6B8-4CCB-A1C9-72D6D85D89D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1D6F492-530A-487C-B1FA-B143BFE3167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FC8A7C-1E4A-43C5-9AC0-071D22595FE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30989BB-6935-426B-ACDA-3F994C07BC3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77BD6E-3FB6-4FA0-B240-0DDB5CA8AD6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9B4EF3C-3533-42AF-BB88-646EC8E721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6D249E-20D7-4D61-888F-815AE63CD35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27349333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864A-1BB5-492A-81D3-5C70BF0B77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74AF02-90F7-460B-B41E-8C1D6CA7DFB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870FB84-F179-430E-A43E-BD9CFAA3DE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039454-8C87-42D9-B5C7-F0E5A67E78F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70984773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58C610-2FA1-400D-B6C2-1333304D1DA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15F36EA-6D29-47B3-8872-85AD6DA93E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75F55B-9F37-4993-A806-2F2F41596DA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919132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79"/>
          <p:cNvSpPr/>
          <p:nvPr/>
        </p:nvSpPr>
        <p:spPr>
          <a:xfrm>
            <a:off x="500062" y="5945187"/>
            <a:ext cx="4940300" cy="920750"/>
          </a:xfrm>
          <a:custGeom>
            <a:avLst/>
            <a:gdLst/>
            <a:ahLst/>
            <a:cxnLst/>
            <a:rect l="l" t="t" r="r" b="b"/>
            <a:pathLst>
              <a:path w="7485" h="337" extrusionOk="0">
                <a:moveTo>
                  <a:pt x="0" y="2"/>
                </a:moveTo>
                <a:lnTo>
                  <a:pt x="7485" y="337"/>
                </a:lnTo>
                <a:lnTo>
                  <a:pt x="5558" y="337"/>
                </a:lnTo>
                <a:lnTo>
                  <a:pt x="1" y="0"/>
                </a:lnTo>
              </a:path>
            </a:pathLst>
          </a:custGeom>
          <a:solidFill>
            <a:srgbClr val="9FCBDC">
              <a:alpha val="39215"/>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mo"/>
              <a:ea typeface="Arimo"/>
              <a:cs typeface="Arimo"/>
              <a:sym typeface="Arimo"/>
            </a:endParaRPr>
          </a:p>
        </p:txBody>
      </p:sp>
      <p:sp>
        <p:nvSpPr>
          <p:cNvPr id="52" name="Google Shape;52;p79"/>
          <p:cNvSpPr/>
          <p:nvPr/>
        </p:nvSpPr>
        <p:spPr>
          <a:xfrm>
            <a:off x="485775" y="5938837"/>
            <a:ext cx="3690937"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mo"/>
              <a:ea typeface="Arimo"/>
              <a:cs typeface="Arimo"/>
              <a:sym typeface="Arimo"/>
            </a:endParaRPr>
          </a:p>
        </p:txBody>
      </p:sp>
      <p:grpSp>
        <p:nvGrpSpPr>
          <p:cNvPr id="53" name="Google Shape;53;p79"/>
          <p:cNvGrpSpPr/>
          <p:nvPr/>
        </p:nvGrpSpPr>
        <p:grpSpPr>
          <a:xfrm>
            <a:off x="-6350" y="5791200"/>
            <a:ext cx="3402012" cy="1079500"/>
            <a:chOff x="-6350" y="5791200"/>
            <a:chExt cx="3402012" cy="1079500"/>
          </a:xfrm>
        </p:grpSpPr>
        <p:pic>
          <p:nvPicPr>
            <p:cNvPr id="54" name="Google Shape;54;p79"/>
            <p:cNvPicPr preferRelativeResize="0"/>
            <p:nvPr/>
          </p:nvPicPr>
          <p:blipFill rotWithShape="1">
            <a:blip r:embed="rId3">
              <a:alphaModFix/>
            </a:blip>
            <a:srcRect/>
            <a:stretch/>
          </p:blipFill>
          <p:spPr>
            <a:xfrm>
              <a:off x="-6350" y="5791200"/>
              <a:ext cx="3402012" cy="1079500"/>
            </a:xfrm>
            <a:prstGeom prst="rect">
              <a:avLst/>
            </a:prstGeom>
            <a:noFill/>
            <a:ln>
              <a:noFill/>
            </a:ln>
          </p:spPr>
        </p:pic>
        <p:sp>
          <p:nvSpPr>
            <p:cNvPr id="55" name="Google Shape;55;p79"/>
            <p:cNvSpPr txBox="1"/>
            <p:nvPr/>
          </p:nvSpPr>
          <p:spPr>
            <a:xfrm>
              <a:off x="277812" y="6421437"/>
              <a:ext cx="1700212" cy="3603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mo"/>
                <a:ea typeface="Arimo"/>
                <a:cs typeface="Arimo"/>
                <a:sym typeface="Arimo"/>
              </a:endParaRPr>
            </a:p>
          </p:txBody>
        </p:sp>
      </p:grpSp>
      <p:pic>
        <p:nvPicPr>
          <p:cNvPr id="56" name="Google Shape;56;p79"/>
          <p:cNvPicPr preferRelativeResize="0"/>
          <p:nvPr/>
        </p:nvPicPr>
        <p:blipFill rotWithShape="1">
          <a:blip r:embed="rId4">
            <a:alphaModFix/>
          </a:blip>
          <a:srcRect/>
          <a:stretch/>
        </p:blipFill>
        <p:spPr>
          <a:xfrm>
            <a:off x="-19050" y="5778500"/>
            <a:ext cx="3421062" cy="1098550"/>
          </a:xfrm>
          <a:prstGeom prst="rect">
            <a:avLst/>
          </a:prstGeom>
          <a:noFill/>
          <a:ln>
            <a:noFill/>
          </a:ln>
        </p:spPr>
      </p:pic>
      <p:sp>
        <p:nvSpPr>
          <p:cNvPr id="57" name="Google Shape;57;p79"/>
          <p:cNvSpPr/>
          <p:nvPr/>
        </p:nvSpPr>
        <p:spPr>
          <a:xfrm>
            <a:off x="0" y="4664075"/>
            <a:ext cx="9150350" cy="0"/>
          </a:xfrm>
          <a:prstGeom prst="rtTriangle">
            <a:avLst/>
          </a:prstGeom>
          <a:gradFill>
            <a:gsLst>
              <a:gs pos="0">
                <a:srgbClr val="007897"/>
              </a:gs>
              <a:gs pos="55000">
                <a:srgbClr val="4ABBE0"/>
              </a:gs>
              <a:gs pos="100000">
                <a:srgbClr val="007897"/>
              </a:gs>
            </a:gsLst>
            <a:lin ang="30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mo"/>
              <a:ea typeface="Arimo"/>
              <a:cs typeface="Arimo"/>
              <a:sym typeface="Arimo"/>
            </a:endParaRPr>
          </a:p>
        </p:txBody>
      </p:sp>
      <p:grpSp>
        <p:nvGrpSpPr>
          <p:cNvPr id="58" name="Google Shape;58;p79"/>
          <p:cNvGrpSpPr/>
          <p:nvPr/>
        </p:nvGrpSpPr>
        <p:grpSpPr>
          <a:xfrm>
            <a:off x="-12192" y="4953000"/>
            <a:ext cx="9162288" cy="1911096"/>
            <a:chOff x="0" y="0"/>
            <a:chExt cx="2147483611" cy="2147483631"/>
          </a:xfrm>
        </p:grpSpPr>
        <p:sp>
          <p:nvSpPr>
            <p:cNvPr id="59" name="Google Shape;59;p79"/>
            <p:cNvSpPr/>
            <p:nvPr/>
          </p:nvSpPr>
          <p:spPr>
            <a:xfrm>
              <a:off x="398381850" y="0"/>
              <a:ext cx="1747672970" cy="547646360"/>
            </a:xfrm>
            <a:custGeom>
              <a:avLst/>
              <a:gdLst/>
              <a:ahLst/>
              <a:cxnLst/>
              <a:rect l="l" t="t" r="r" b="b"/>
              <a:pathLst>
                <a:path w="4697" h="367" extrusionOk="0">
                  <a:moveTo>
                    <a:pt x="4697" y="0"/>
                  </a:moveTo>
                  <a:lnTo>
                    <a:pt x="4697" y="367"/>
                  </a:lnTo>
                  <a:lnTo>
                    <a:pt x="0" y="218"/>
                  </a:lnTo>
                  <a:lnTo>
                    <a:pt x="4697" y="0"/>
                  </a:lnTo>
                  <a:close/>
                </a:path>
              </a:pathLst>
            </a:custGeom>
            <a:solidFill>
              <a:srgbClr val="9FCBDC">
                <a:alpha val="39215"/>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mo"/>
                <a:ea typeface="Arimo"/>
                <a:cs typeface="Arimo"/>
                <a:sym typeface="Arimo"/>
              </a:endParaRPr>
            </a:p>
          </p:txBody>
        </p:sp>
        <p:sp>
          <p:nvSpPr>
            <p:cNvPr id="60" name="Google Shape;60;p79"/>
            <p:cNvSpPr/>
            <p:nvPr/>
          </p:nvSpPr>
          <p:spPr>
            <a:xfrm>
              <a:off x="11415820" y="319311950"/>
              <a:ext cx="2134638984" cy="886578206"/>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mo"/>
                <a:ea typeface="Arimo"/>
                <a:cs typeface="Arimo"/>
                <a:sym typeface="Arimo"/>
              </a:endParaRPr>
            </a:p>
          </p:txBody>
        </p:sp>
        <p:grpSp>
          <p:nvGrpSpPr>
            <p:cNvPr id="61" name="Google Shape;61;p79"/>
            <p:cNvGrpSpPr/>
            <p:nvPr/>
          </p:nvGrpSpPr>
          <p:grpSpPr>
            <a:xfrm>
              <a:off x="2857646" y="51375375"/>
              <a:ext cx="2143197179" cy="2096108256"/>
              <a:chOff x="0" y="0"/>
              <a:chExt cx="2147483643" cy="2147483616"/>
            </a:xfrm>
          </p:grpSpPr>
          <p:pic>
            <p:nvPicPr>
              <p:cNvPr id="62" name="Google Shape;62;p79"/>
              <p:cNvPicPr preferRelativeResize="0"/>
              <p:nvPr/>
            </p:nvPicPr>
            <p:blipFill rotWithShape="1">
              <a:blip r:embed="rId5">
                <a:alphaModFix/>
              </a:blip>
              <a:srcRect/>
              <a:stretch/>
            </p:blipFill>
            <p:spPr>
              <a:xfrm>
                <a:off x="0" y="0"/>
                <a:ext cx="2147483643" cy="2147483616"/>
              </a:xfrm>
              <a:prstGeom prst="rect">
                <a:avLst/>
              </a:prstGeom>
              <a:noFill/>
              <a:ln>
                <a:noFill/>
              </a:ln>
            </p:spPr>
          </p:pic>
          <p:sp>
            <p:nvSpPr>
              <p:cNvPr id="63" name="Google Shape;63;p79"/>
              <p:cNvSpPr txBox="1"/>
              <p:nvPr/>
            </p:nvSpPr>
            <p:spPr>
              <a:xfrm>
                <a:off x="138562" y="2578763"/>
                <a:ext cx="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mo"/>
                  <a:ea typeface="Arimo"/>
                  <a:cs typeface="Arimo"/>
                  <a:sym typeface="Arimo"/>
                </a:endParaRPr>
              </a:p>
            </p:txBody>
          </p:sp>
        </p:grpSp>
        <p:pic>
          <p:nvPicPr>
            <p:cNvPr id="64" name="Google Shape;64;p79"/>
            <p:cNvPicPr preferRelativeResize="0"/>
            <p:nvPr/>
          </p:nvPicPr>
          <p:blipFill rotWithShape="1">
            <a:blip r:embed="rId6">
              <a:alphaModFix/>
            </a:blip>
            <a:srcRect/>
            <a:stretch/>
          </p:blipFill>
          <p:spPr>
            <a:xfrm>
              <a:off x="0" y="44525156"/>
              <a:ext cx="2147483611" cy="904203713"/>
            </a:xfrm>
            <a:prstGeom prst="rect">
              <a:avLst/>
            </a:prstGeom>
            <a:noFill/>
            <a:ln>
              <a:noFill/>
            </a:ln>
          </p:spPr>
        </p:pic>
      </p:grpSp>
      <p:sp>
        <p:nvSpPr>
          <p:cNvPr id="65" name="Google Shape;65;p7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9pPr>
          </a:lstStyle>
          <a:p>
            <a:endParaRPr/>
          </a:p>
        </p:txBody>
      </p:sp>
      <p:sp>
        <p:nvSpPr>
          <p:cNvPr id="66" name="Google Shape;66;p79"/>
          <p:cNvSpPr txBox="1">
            <a:spLocks noGrp="1"/>
          </p:cNvSpPr>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lvl1pPr marL="457200" marR="0" lvl="0" indent="-345186" algn="l" rtl="0">
              <a:lnSpc>
                <a:spcPct val="100000"/>
              </a:lnSpc>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lnSpc>
                <a:spcPct val="100000"/>
              </a:lnSpc>
              <a:spcBef>
                <a:spcPts val="325"/>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lnSpc>
                <a:spcPct val="100000"/>
              </a:lnSpc>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lnSpc>
                <a:spcPct val="100000"/>
              </a:lnSpc>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67" name="Google Shape;67;p79"/>
          <p:cNvSpPr txBox="1">
            <a:spLocks noGrp="1"/>
          </p:cNvSpPr>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mo"/>
                <a:ea typeface="Arimo"/>
                <a:cs typeface="Arimo"/>
                <a:sym typeface="Arimo"/>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9pPr>
          </a:lstStyle>
          <a:p>
            <a:endParaRPr/>
          </a:p>
        </p:txBody>
      </p:sp>
      <p:sp>
        <p:nvSpPr>
          <p:cNvPr id="68" name="Google Shape;68;p79"/>
          <p:cNvSpPr txBox="1">
            <a:spLocks noGrp="1"/>
          </p:cNvSpPr>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9pPr>
          </a:lstStyle>
          <a:p>
            <a:endParaRPr/>
          </a:p>
        </p:txBody>
      </p:sp>
      <p:sp>
        <p:nvSpPr>
          <p:cNvPr id="69" name="Google Shape;69;p79"/>
          <p:cNvSpPr txBox="1">
            <a:spLocks noGrp="1"/>
          </p:cNvSpPr>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000"/>
              <a:buFont typeface="Arimo"/>
              <a:buNone/>
              <a:defRPr sz="1000" b="0" i="0" u="none" strike="noStrike" cap="none">
                <a:solidFill>
                  <a:srgbClr val="FFFFFF"/>
                </a:solidFill>
                <a:latin typeface="Arimo"/>
                <a:ea typeface="Arimo"/>
                <a:cs typeface="Arimo"/>
                <a:sym typeface="Arimo"/>
              </a:defRPr>
            </a:lvl1pPr>
            <a:lvl2pPr marL="0" marR="0" lvl="1" indent="0" algn="r" rtl="0">
              <a:lnSpc>
                <a:spcPct val="100000"/>
              </a:lnSpc>
              <a:spcBef>
                <a:spcPts val="0"/>
              </a:spcBef>
              <a:spcAft>
                <a:spcPts val="0"/>
              </a:spcAft>
              <a:buClr>
                <a:srgbClr val="FFFFFF"/>
              </a:buClr>
              <a:buSzPts val="1000"/>
              <a:buFont typeface="Arimo"/>
              <a:buNone/>
              <a:defRPr sz="1000" b="0" i="0" u="none" strike="noStrike" cap="none">
                <a:solidFill>
                  <a:srgbClr val="FFFFFF"/>
                </a:solidFill>
                <a:latin typeface="Arimo"/>
                <a:ea typeface="Arimo"/>
                <a:cs typeface="Arimo"/>
                <a:sym typeface="Arimo"/>
              </a:defRPr>
            </a:lvl2pPr>
            <a:lvl3pPr marL="0" marR="0" lvl="2" indent="0" algn="r" rtl="0">
              <a:lnSpc>
                <a:spcPct val="100000"/>
              </a:lnSpc>
              <a:spcBef>
                <a:spcPts val="0"/>
              </a:spcBef>
              <a:spcAft>
                <a:spcPts val="0"/>
              </a:spcAft>
              <a:buClr>
                <a:srgbClr val="FFFFFF"/>
              </a:buClr>
              <a:buSzPts val="1000"/>
              <a:buFont typeface="Arimo"/>
              <a:buNone/>
              <a:defRPr sz="1000" b="0" i="0" u="none" strike="noStrike" cap="none">
                <a:solidFill>
                  <a:srgbClr val="FFFFFF"/>
                </a:solidFill>
                <a:latin typeface="Arimo"/>
                <a:ea typeface="Arimo"/>
                <a:cs typeface="Arimo"/>
                <a:sym typeface="Arimo"/>
              </a:defRPr>
            </a:lvl3pPr>
            <a:lvl4pPr marL="0" marR="0" lvl="3" indent="0" algn="r" rtl="0">
              <a:lnSpc>
                <a:spcPct val="100000"/>
              </a:lnSpc>
              <a:spcBef>
                <a:spcPts val="0"/>
              </a:spcBef>
              <a:spcAft>
                <a:spcPts val="0"/>
              </a:spcAft>
              <a:buClr>
                <a:srgbClr val="FFFFFF"/>
              </a:buClr>
              <a:buSzPts val="1000"/>
              <a:buFont typeface="Arimo"/>
              <a:buNone/>
              <a:defRPr sz="1000" b="0" i="0" u="none" strike="noStrike" cap="none">
                <a:solidFill>
                  <a:srgbClr val="FFFFFF"/>
                </a:solidFill>
                <a:latin typeface="Arimo"/>
                <a:ea typeface="Arimo"/>
                <a:cs typeface="Arimo"/>
                <a:sym typeface="Arimo"/>
              </a:defRPr>
            </a:lvl4pPr>
            <a:lvl5pPr marL="0" marR="0" lvl="4" indent="0" algn="r" rtl="0">
              <a:lnSpc>
                <a:spcPct val="100000"/>
              </a:lnSpc>
              <a:spcBef>
                <a:spcPts val="0"/>
              </a:spcBef>
              <a:spcAft>
                <a:spcPts val="0"/>
              </a:spcAft>
              <a:buClr>
                <a:srgbClr val="FFFFFF"/>
              </a:buClr>
              <a:buSzPts val="1000"/>
              <a:buFont typeface="Arimo"/>
              <a:buNone/>
              <a:defRPr sz="1000" b="0" i="0" u="none" strike="noStrike" cap="none">
                <a:solidFill>
                  <a:srgbClr val="FFFFFF"/>
                </a:solidFill>
                <a:latin typeface="Arimo"/>
                <a:ea typeface="Arimo"/>
                <a:cs typeface="Arimo"/>
                <a:sym typeface="Arimo"/>
              </a:defRPr>
            </a:lvl5pPr>
            <a:lvl6pPr marL="0" marR="0" lvl="5" indent="0" algn="r" rtl="0">
              <a:lnSpc>
                <a:spcPct val="100000"/>
              </a:lnSpc>
              <a:spcBef>
                <a:spcPts val="0"/>
              </a:spcBef>
              <a:spcAft>
                <a:spcPts val="0"/>
              </a:spcAft>
              <a:buClr>
                <a:srgbClr val="FFFFFF"/>
              </a:buClr>
              <a:buSzPts val="1000"/>
              <a:buFont typeface="Arimo"/>
              <a:buNone/>
              <a:defRPr sz="1000" b="0" i="0" u="none" strike="noStrike" cap="none">
                <a:solidFill>
                  <a:srgbClr val="FFFFFF"/>
                </a:solidFill>
                <a:latin typeface="Arimo"/>
                <a:ea typeface="Arimo"/>
                <a:cs typeface="Arimo"/>
                <a:sym typeface="Arimo"/>
              </a:defRPr>
            </a:lvl6pPr>
            <a:lvl7pPr marL="0" marR="0" lvl="6" indent="0" algn="r" rtl="0">
              <a:lnSpc>
                <a:spcPct val="100000"/>
              </a:lnSpc>
              <a:spcBef>
                <a:spcPts val="0"/>
              </a:spcBef>
              <a:spcAft>
                <a:spcPts val="0"/>
              </a:spcAft>
              <a:buClr>
                <a:srgbClr val="FFFFFF"/>
              </a:buClr>
              <a:buSzPts val="1000"/>
              <a:buFont typeface="Arimo"/>
              <a:buNone/>
              <a:defRPr sz="1000" b="0" i="0" u="none" strike="noStrike" cap="none">
                <a:solidFill>
                  <a:srgbClr val="FFFFFF"/>
                </a:solidFill>
                <a:latin typeface="Arimo"/>
                <a:ea typeface="Arimo"/>
                <a:cs typeface="Arimo"/>
                <a:sym typeface="Arimo"/>
              </a:defRPr>
            </a:lvl7pPr>
            <a:lvl8pPr marL="0" marR="0" lvl="7" indent="0" algn="r" rtl="0">
              <a:lnSpc>
                <a:spcPct val="100000"/>
              </a:lnSpc>
              <a:spcBef>
                <a:spcPts val="0"/>
              </a:spcBef>
              <a:spcAft>
                <a:spcPts val="0"/>
              </a:spcAft>
              <a:buClr>
                <a:srgbClr val="FFFFFF"/>
              </a:buClr>
              <a:buSzPts val="1000"/>
              <a:buFont typeface="Arimo"/>
              <a:buNone/>
              <a:defRPr sz="1000" b="0" i="0" u="none" strike="noStrike" cap="none">
                <a:solidFill>
                  <a:srgbClr val="FFFFFF"/>
                </a:solidFill>
                <a:latin typeface="Arimo"/>
                <a:ea typeface="Arimo"/>
                <a:cs typeface="Arimo"/>
                <a:sym typeface="Arimo"/>
              </a:defRPr>
            </a:lvl8pPr>
            <a:lvl9pPr marL="0" marR="0" lvl="8" indent="0" algn="r" rtl="0">
              <a:lnSpc>
                <a:spcPct val="100000"/>
              </a:lnSpc>
              <a:spcBef>
                <a:spcPts val="0"/>
              </a:spcBef>
              <a:spcAft>
                <a:spcPts val="0"/>
              </a:spcAft>
              <a:buClr>
                <a:srgbClr val="FFFFFF"/>
              </a:buClr>
              <a:buSzPts val="1000"/>
              <a:buFont typeface="Arimo"/>
              <a:buNone/>
              <a:defRPr sz="1000" b="0" i="0" u="none" strike="noStrike" cap="none">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Google Shape;77;p81"/>
          <p:cNvSpPr/>
          <p:nvPr/>
        </p:nvSpPr>
        <p:spPr>
          <a:xfrm>
            <a:off x="500062" y="5945187"/>
            <a:ext cx="4940300" cy="920750"/>
          </a:xfrm>
          <a:custGeom>
            <a:avLst/>
            <a:gdLst/>
            <a:ahLst/>
            <a:cxnLst/>
            <a:rect l="l" t="t" r="r" b="b"/>
            <a:pathLst>
              <a:path w="7485" h="337" extrusionOk="0">
                <a:moveTo>
                  <a:pt x="0" y="2"/>
                </a:moveTo>
                <a:lnTo>
                  <a:pt x="7485" y="337"/>
                </a:lnTo>
                <a:lnTo>
                  <a:pt x="5558" y="337"/>
                </a:lnTo>
                <a:lnTo>
                  <a:pt x="1" y="0"/>
                </a:lnTo>
              </a:path>
            </a:pathLst>
          </a:custGeom>
          <a:solidFill>
            <a:srgbClr val="9FCBDC">
              <a:alpha val="39215"/>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mo"/>
              <a:ea typeface="Arimo"/>
              <a:cs typeface="Arimo"/>
              <a:sym typeface="Arimo"/>
            </a:endParaRPr>
          </a:p>
        </p:txBody>
      </p:sp>
      <p:sp>
        <p:nvSpPr>
          <p:cNvPr id="78" name="Google Shape;78;p81"/>
          <p:cNvSpPr/>
          <p:nvPr/>
        </p:nvSpPr>
        <p:spPr>
          <a:xfrm>
            <a:off x="485775" y="5938837"/>
            <a:ext cx="3690937"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mo"/>
              <a:ea typeface="Arimo"/>
              <a:cs typeface="Arimo"/>
              <a:sym typeface="Arimo"/>
            </a:endParaRPr>
          </a:p>
        </p:txBody>
      </p:sp>
      <p:grpSp>
        <p:nvGrpSpPr>
          <p:cNvPr id="79" name="Google Shape;79;p81"/>
          <p:cNvGrpSpPr/>
          <p:nvPr/>
        </p:nvGrpSpPr>
        <p:grpSpPr>
          <a:xfrm>
            <a:off x="-6350" y="5791200"/>
            <a:ext cx="3402012" cy="1079500"/>
            <a:chOff x="-6350" y="5791200"/>
            <a:chExt cx="3402012" cy="1079500"/>
          </a:xfrm>
        </p:grpSpPr>
        <p:pic>
          <p:nvPicPr>
            <p:cNvPr id="80" name="Google Shape;80;p81"/>
            <p:cNvPicPr preferRelativeResize="0"/>
            <p:nvPr/>
          </p:nvPicPr>
          <p:blipFill rotWithShape="1">
            <a:blip r:embed="rId3">
              <a:alphaModFix/>
            </a:blip>
            <a:srcRect/>
            <a:stretch/>
          </p:blipFill>
          <p:spPr>
            <a:xfrm>
              <a:off x="-6350" y="5791200"/>
              <a:ext cx="3402012" cy="1079500"/>
            </a:xfrm>
            <a:prstGeom prst="rect">
              <a:avLst/>
            </a:prstGeom>
            <a:noFill/>
            <a:ln>
              <a:noFill/>
            </a:ln>
          </p:spPr>
        </p:pic>
        <p:sp>
          <p:nvSpPr>
            <p:cNvPr id="81" name="Google Shape;81;p81"/>
            <p:cNvSpPr txBox="1"/>
            <p:nvPr/>
          </p:nvSpPr>
          <p:spPr>
            <a:xfrm>
              <a:off x="277812" y="6421437"/>
              <a:ext cx="1700212" cy="3603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mo"/>
                <a:ea typeface="Arimo"/>
                <a:cs typeface="Arimo"/>
                <a:sym typeface="Arimo"/>
              </a:endParaRPr>
            </a:p>
          </p:txBody>
        </p:sp>
      </p:grpSp>
      <p:pic>
        <p:nvPicPr>
          <p:cNvPr id="82" name="Google Shape;82;p81"/>
          <p:cNvPicPr preferRelativeResize="0"/>
          <p:nvPr/>
        </p:nvPicPr>
        <p:blipFill rotWithShape="1">
          <a:blip r:embed="rId4">
            <a:alphaModFix/>
          </a:blip>
          <a:srcRect/>
          <a:stretch/>
        </p:blipFill>
        <p:spPr>
          <a:xfrm>
            <a:off x="-19050" y="5778500"/>
            <a:ext cx="3421062" cy="1098550"/>
          </a:xfrm>
          <a:prstGeom prst="rect">
            <a:avLst/>
          </a:prstGeom>
          <a:noFill/>
          <a:ln>
            <a:noFill/>
          </a:ln>
        </p:spPr>
      </p:pic>
      <p:sp>
        <p:nvSpPr>
          <p:cNvPr id="83" name="Google Shape;83;p8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9pPr>
          </a:lstStyle>
          <a:p>
            <a:endParaRPr/>
          </a:p>
        </p:txBody>
      </p:sp>
      <p:sp>
        <p:nvSpPr>
          <p:cNvPr id="84" name="Google Shape;84;p81"/>
          <p:cNvSpPr txBox="1">
            <a:spLocks noGrp="1"/>
          </p:cNvSpPr>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lvl1pPr marL="457200" marR="0" lvl="0" indent="-345186" algn="l" rtl="0">
              <a:lnSpc>
                <a:spcPct val="100000"/>
              </a:lnSpc>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lnSpc>
                <a:spcPct val="100000"/>
              </a:lnSpc>
              <a:spcBef>
                <a:spcPts val="325"/>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lnSpc>
                <a:spcPct val="100000"/>
              </a:lnSpc>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lnSpc>
                <a:spcPct val="100000"/>
              </a:lnSpc>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85" name="Google Shape;85;p81"/>
          <p:cNvSpPr txBox="1">
            <a:spLocks noGrp="1"/>
          </p:cNvSpPr>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mo"/>
                <a:ea typeface="Arimo"/>
                <a:cs typeface="Arimo"/>
                <a:sym typeface="Arimo"/>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9pPr>
          </a:lstStyle>
          <a:p>
            <a:endParaRPr/>
          </a:p>
        </p:txBody>
      </p:sp>
      <p:sp>
        <p:nvSpPr>
          <p:cNvPr id="86" name="Google Shape;86;p81"/>
          <p:cNvSpPr txBox="1">
            <a:spLocks noGrp="1"/>
          </p:cNvSpPr>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mo"/>
                <a:ea typeface="Arimo"/>
                <a:cs typeface="Arimo"/>
                <a:sym typeface="Arimo"/>
              </a:defRPr>
            </a:lvl9pPr>
          </a:lstStyle>
          <a:p>
            <a:endParaRPr/>
          </a:p>
        </p:txBody>
      </p:sp>
      <p:sp>
        <p:nvSpPr>
          <p:cNvPr id="87" name="Google Shape;87;p81"/>
          <p:cNvSpPr txBox="1">
            <a:spLocks noGrp="1"/>
          </p:cNvSpPr>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1pPr>
            <a:lvl2pPr marL="0" marR="0" lvl="1" indent="0" algn="r" rtl="0">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2pPr>
            <a:lvl3pPr marL="0" marR="0" lvl="2" indent="0" algn="r" rtl="0">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3pPr>
            <a:lvl4pPr marL="0" marR="0" lvl="3" indent="0" algn="r" rtl="0">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4pPr>
            <a:lvl5pPr marL="0" marR="0" lvl="4" indent="0" algn="r" rtl="0">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5pPr>
            <a:lvl6pPr marL="0" marR="0" lvl="5" indent="0" algn="r" rtl="0">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6pPr>
            <a:lvl7pPr marL="0" marR="0" lvl="6" indent="0" algn="r" rtl="0">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7pPr>
            <a:lvl8pPr marL="0" marR="0" lvl="7" indent="0" algn="r" rtl="0">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8pPr>
            <a:lvl9pPr marL="0" marR="0" lvl="8" indent="0" algn="r" rtl="0">
              <a:lnSpc>
                <a:spcPct val="100000"/>
              </a:lnSpc>
              <a:spcBef>
                <a:spcPts val="0"/>
              </a:spcBef>
              <a:spcAft>
                <a:spcPts val="0"/>
              </a:spcAft>
              <a:buClr>
                <a:schemeClr val="dk1"/>
              </a:buClr>
              <a:buSzPts val="1000"/>
              <a:buFont typeface="Arimo"/>
              <a:buNone/>
              <a:defRPr sz="1000" b="0" i="0" u="none" strike="noStrike" cap="none">
                <a:solidFill>
                  <a:schemeClr val="dk1"/>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85DA88-CCED-4B6D-AD5A-A86616B5E71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997F08-E63F-4C40-A993-9C2D41DE99C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524B1-14E5-4E10-8503-923FBC90151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FAE032-0D6C-4257-B84E-9A63A3761B5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8D6322-7817-4B61-8114-C22BAEE258A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99359239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cdc.gov/flu/about/qa/gbs.htm"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p:nvSpPr>
          <p:cNvPr id="10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Google Shape;101;p1"/>
          <p:cNvSpPr txBox="1"/>
          <p:nvPr/>
        </p:nvSpPr>
        <p:spPr>
          <a:xfrm>
            <a:off x="771525" y="1967266"/>
            <a:ext cx="1971675" cy="2547257"/>
          </a:xfrm>
          <a:prstGeom prst="rect">
            <a:avLst/>
          </a:prstGeom>
          <a:noFill/>
        </p:spPr>
        <p:txBody>
          <a:bodyPr spcFirstLastPara="1" vert="horz" lIns="91440" tIns="45720" rIns="91440" bIns="45720" rtlCol="0" anchor="ctr" anchorCtr="0">
            <a:normAutofit/>
          </a:bodyPr>
          <a:lstStyle/>
          <a:p>
            <a:pPr marL="0" marR="0" lvl="0" indent="0" algn="ctr">
              <a:lnSpc>
                <a:spcPct val="90000"/>
              </a:lnSpc>
              <a:spcBef>
                <a:spcPct val="0"/>
              </a:spcBef>
              <a:spcAft>
                <a:spcPts val="600"/>
              </a:spcAft>
              <a:buClr>
                <a:schemeClr val="dk1"/>
              </a:buClr>
              <a:buSzPts val="6600"/>
            </a:pPr>
            <a:r>
              <a:rPr lang="en-US" sz="3100" b="1" i="0" u="none" strike="noStrike" kern="1200" cap="none">
                <a:solidFill>
                  <a:srgbClr val="FFFFFF"/>
                </a:solidFill>
                <a:latin typeface="+mj-lt"/>
                <a:ea typeface="+mj-ea"/>
                <a:cs typeface="+mj-cs"/>
                <a:sym typeface="Arial"/>
              </a:rPr>
              <a:t>FLU VACCINE ADMINISTRATION 2023-24</a:t>
            </a:r>
            <a:endParaRPr lang="en-US" sz="3100" b="0" i="0" u="none" strike="noStrike" kern="1200" cap="none">
              <a:solidFill>
                <a:srgbClr val="FFFFFF"/>
              </a:solidFill>
              <a:latin typeface="+mj-lt"/>
              <a:ea typeface="+mj-ea"/>
              <a:cs typeface="+mj-cs"/>
              <a:sym typeface="Arial"/>
            </a:endParaRPr>
          </a:p>
        </p:txBody>
      </p:sp>
      <p:pic>
        <p:nvPicPr>
          <p:cNvPr id="103" name="Google Shape;103;p1"/>
          <p:cNvPicPr preferRelativeResize="0"/>
          <p:nvPr/>
        </p:nvPicPr>
        <p:blipFill rotWithShape="1">
          <a:blip r:embed="rId3"/>
          <a:stretch/>
        </p:blipFill>
        <p:spPr>
          <a:xfrm>
            <a:off x="3582987" y="2035673"/>
            <a:ext cx="5085525" cy="278432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B023F9-4A4E-C20D-8F16-985B0BEF275B}"/>
              </a:ext>
            </a:extLst>
          </p:cNvPr>
          <p:cNvSpPr>
            <a:spLocks noGrp="1"/>
          </p:cNvSpPr>
          <p:nvPr>
            <p:ph type="title"/>
          </p:nvPr>
        </p:nvSpPr>
        <p:spPr>
          <a:xfrm>
            <a:off x="439858" y="1683756"/>
            <a:ext cx="2336449" cy="2396359"/>
          </a:xfrm>
        </p:spPr>
        <p:txBody>
          <a:bodyPr anchor="b">
            <a:normAutofit/>
          </a:bodyPr>
          <a:lstStyle/>
          <a:p>
            <a:pPr algn="r"/>
            <a:r>
              <a:rPr lang="en-US" sz="3000" b="1" i="0" u="sng" strike="noStrike" cap="none" dirty="0">
                <a:solidFill>
                  <a:srgbClr val="FFFFFF"/>
                </a:solidFill>
                <a:latin typeface="Arial"/>
                <a:ea typeface="Arial"/>
                <a:cs typeface="Arial"/>
                <a:sym typeface="Arial"/>
              </a:rPr>
              <a:t>Major Difference: Sudden Onset</a:t>
            </a:r>
            <a:endParaRPr lang="en-US" sz="3000" dirty="0">
              <a:solidFill>
                <a:srgbClr val="FFFFFF"/>
              </a:solidFill>
            </a:endParaRPr>
          </a:p>
        </p:txBody>
      </p:sp>
      <p:graphicFrame>
        <p:nvGraphicFramePr>
          <p:cNvPr id="5" name="Content Placeholder 2">
            <a:extLst>
              <a:ext uri="{FF2B5EF4-FFF2-40B4-BE49-F238E27FC236}">
                <a16:creationId xmlns:a16="http://schemas.microsoft.com/office/drawing/2014/main" id="{98130890-0621-FF6C-2363-6BBE001616C8}"/>
              </a:ext>
            </a:extLst>
          </p:cNvPr>
          <p:cNvGraphicFramePr>
            <a:graphicFrameLocks noGrp="1"/>
          </p:cNvGraphicFramePr>
          <p:nvPr>
            <p:ph idx="1"/>
            <p:extLst>
              <p:ext uri="{D42A27DB-BD31-4B8C-83A1-F6EECF244321}">
                <p14:modId xmlns:p14="http://schemas.microsoft.com/office/powerpoint/2010/main" val="303529432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235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502811C-1869-DED1-89C1-7E0A4598E6FF}"/>
              </a:ext>
            </a:extLst>
          </p:cNvPr>
          <p:cNvSpPr>
            <a:spLocks noGrp="1"/>
          </p:cNvSpPr>
          <p:nvPr>
            <p:ph type="title"/>
          </p:nvPr>
        </p:nvSpPr>
        <p:spPr>
          <a:xfrm>
            <a:off x="628650" y="365125"/>
            <a:ext cx="7886700" cy="1325563"/>
          </a:xfrm>
        </p:spPr>
        <p:txBody>
          <a:bodyPr>
            <a:normAutofit/>
          </a:bodyPr>
          <a:lstStyle/>
          <a:p>
            <a:r>
              <a:rPr lang="en-US" b="1" i="0" u="sng" strike="noStrike" cap="none">
                <a:latin typeface="Arial"/>
                <a:ea typeface="Arial"/>
                <a:cs typeface="Arial"/>
                <a:sym typeface="Arial"/>
              </a:rPr>
              <a:t>Let’s talk Flu</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F5C595D-CC0B-96AB-A433-33003B620EAF}"/>
              </a:ext>
            </a:extLst>
          </p:cNvPr>
          <p:cNvSpPr>
            <a:spLocks noGrp="1"/>
          </p:cNvSpPr>
          <p:nvPr>
            <p:ph idx="1"/>
          </p:nvPr>
        </p:nvSpPr>
        <p:spPr>
          <a:xfrm>
            <a:off x="628650" y="1825625"/>
            <a:ext cx="7886700" cy="4351338"/>
          </a:xfrm>
        </p:spPr>
        <p:txBody>
          <a:bodyPr>
            <a:normAutofit/>
          </a:bodyPr>
          <a:lstStyle/>
          <a:p>
            <a:pPr marL="342900" marR="0" lvl="0" indent="-342900" rtl="0">
              <a:spcBef>
                <a:spcPts val="0"/>
              </a:spcBef>
              <a:spcAft>
                <a:spcPts val="0"/>
              </a:spcAft>
              <a:buClr>
                <a:schemeClr val="dk1"/>
              </a:buClr>
              <a:buSzPts val="1820"/>
              <a:buFont typeface="Noto Sans Symbols"/>
              <a:buChar char="▪"/>
            </a:pPr>
            <a:r>
              <a:rPr lang="en-US" b="0" i="0" u="none" strike="noStrike" cap="none" dirty="0">
                <a:latin typeface="Arial"/>
                <a:ea typeface="Arial"/>
                <a:cs typeface="Arial"/>
                <a:sym typeface="Arial"/>
              </a:rPr>
              <a:t>Respiratory transmission</a:t>
            </a:r>
          </a:p>
          <a:p>
            <a:pPr marL="342900" marR="0" lvl="0" indent="-342900" rtl="0">
              <a:spcBef>
                <a:spcPts val="1760"/>
              </a:spcBef>
              <a:spcAft>
                <a:spcPts val="0"/>
              </a:spcAft>
              <a:buClr>
                <a:schemeClr val="dk1"/>
              </a:buClr>
              <a:buSzPts val="1820"/>
              <a:buFont typeface="Noto Sans Symbols"/>
              <a:buChar char="▪"/>
            </a:pPr>
            <a:r>
              <a:rPr lang="en-US" b="0" i="0" u="none" strike="noStrike" cap="none" dirty="0">
                <a:latin typeface="Arial"/>
                <a:ea typeface="Arial"/>
                <a:cs typeface="Arial"/>
                <a:sym typeface="Arial"/>
              </a:rPr>
              <a:t>Viral shedding in respiratory secretions for 5-10 days.</a:t>
            </a:r>
          </a:p>
          <a:p>
            <a:pPr marL="342900" marR="0" lvl="0" indent="-342900" rtl="0">
              <a:spcBef>
                <a:spcPts val="1760"/>
              </a:spcBef>
              <a:spcAft>
                <a:spcPts val="0"/>
              </a:spcAft>
              <a:buClr>
                <a:schemeClr val="dk1"/>
              </a:buClr>
              <a:buSzPts val="1820"/>
              <a:buFont typeface="Noto Sans Symbols"/>
              <a:buChar char="▪"/>
            </a:pPr>
            <a:r>
              <a:rPr lang="en-US" b="0" i="0" u="none" strike="noStrike" cap="none" dirty="0">
                <a:latin typeface="Arial"/>
                <a:ea typeface="Arial"/>
                <a:cs typeface="Arial"/>
                <a:sym typeface="Arial"/>
              </a:rPr>
              <a:t>Shedding begins </a:t>
            </a:r>
            <a:r>
              <a:rPr lang="en-US" b="1" i="0" u="none" strike="noStrike" cap="none" dirty="0">
                <a:latin typeface="Arial"/>
                <a:ea typeface="Arial"/>
                <a:cs typeface="Arial"/>
                <a:sym typeface="Arial"/>
              </a:rPr>
              <a:t>BEFORE</a:t>
            </a:r>
            <a:r>
              <a:rPr lang="en-US" b="0" i="0" u="none" strike="noStrike" cap="none" dirty="0">
                <a:latin typeface="Arial"/>
                <a:ea typeface="Arial"/>
                <a:cs typeface="Arial"/>
                <a:sym typeface="Arial"/>
              </a:rPr>
              <a:t> onset of symptoms</a:t>
            </a:r>
          </a:p>
          <a:p>
            <a:pPr marL="342900" marR="0" lvl="0" indent="-342900" rtl="0">
              <a:spcBef>
                <a:spcPts val="1760"/>
              </a:spcBef>
              <a:spcAft>
                <a:spcPts val="0"/>
              </a:spcAft>
              <a:buClr>
                <a:schemeClr val="dk1"/>
              </a:buClr>
              <a:buSzPts val="1820"/>
              <a:buFont typeface="Noto Sans Symbols"/>
              <a:buChar char="▪"/>
            </a:pPr>
            <a:r>
              <a:rPr lang="en-US" b="0" i="0" u="none" strike="noStrike" cap="none" dirty="0">
                <a:latin typeface="Arial"/>
                <a:ea typeface="Arial"/>
                <a:cs typeface="Arial"/>
                <a:sym typeface="Arial"/>
              </a:rPr>
              <a:t>Incubation period 1-3 days</a:t>
            </a:r>
          </a:p>
          <a:p>
            <a:pPr marL="342900" marR="0" lvl="0" indent="-342900" rtl="0">
              <a:spcBef>
                <a:spcPts val="1760"/>
              </a:spcBef>
              <a:spcAft>
                <a:spcPts val="0"/>
              </a:spcAft>
              <a:buClr>
                <a:schemeClr val="dk1"/>
              </a:buClr>
              <a:buSzPts val="1820"/>
              <a:buFont typeface="Noto Sans Symbols"/>
              <a:buChar char="▪"/>
            </a:pPr>
            <a:r>
              <a:rPr lang="en-US" b="0" i="0" u="none" strike="noStrike" cap="none" dirty="0">
                <a:latin typeface="Arial"/>
                <a:ea typeface="Arial"/>
                <a:cs typeface="Arial"/>
                <a:sym typeface="Arial"/>
              </a:rPr>
              <a:t>Abrupt onset of fever, myalgia (muscle pain), sore throat, nonproductive cough, headache</a:t>
            </a:r>
          </a:p>
          <a:p>
            <a:endParaRPr lang="en-US" dirty="0"/>
          </a:p>
        </p:txBody>
      </p:sp>
    </p:spTree>
    <p:extLst>
      <p:ext uri="{BB962C8B-B14F-4D97-AF65-F5344CB8AC3E}">
        <p14:creationId xmlns:p14="http://schemas.microsoft.com/office/powerpoint/2010/main" val="1783353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4"/>
          <p:cNvSpPr txBox="1"/>
          <p:nvPr/>
        </p:nvSpPr>
        <p:spPr>
          <a:xfrm>
            <a:off x="457200" y="277812"/>
            <a:ext cx="8229600" cy="814387"/>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4800"/>
              <a:buFont typeface="Arial"/>
              <a:buNone/>
            </a:pPr>
            <a:r>
              <a:rPr lang="en-US" sz="4800" b="1" i="0" u="sng" strike="noStrike" cap="none">
                <a:solidFill>
                  <a:schemeClr val="dk1"/>
                </a:solidFill>
                <a:latin typeface="Arial"/>
                <a:ea typeface="Arial"/>
                <a:cs typeface="Arial"/>
                <a:sym typeface="Arial"/>
              </a:rPr>
              <a:t>Transmission of Influenza</a:t>
            </a:r>
            <a:endParaRPr sz="1400" b="0" i="0" u="none" strike="noStrike" cap="none">
              <a:solidFill>
                <a:srgbClr val="000000"/>
              </a:solidFill>
              <a:latin typeface="Arial"/>
              <a:ea typeface="Arial"/>
              <a:cs typeface="Arial"/>
              <a:sym typeface="Arial"/>
            </a:endParaRPr>
          </a:p>
        </p:txBody>
      </p:sp>
      <p:sp>
        <p:nvSpPr>
          <p:cNvPr id="192" name="Google Shape;192;p14"/>
          <p:cNvSpPr txBox="1"/>
          <p:nvPr/>
        </p:nvSpPr>
        <p:spPr>
          <a:xfrm>
            <a:off x="431800" y="1484312"/>
            <a:ext cx="8229600" cy="5373687"/>
          </a:xfrm>
          <a:prstGeom prst="rect">
            <a:avLst/>
          </a:prstGeom>
          <a:noFill/>
          <a:ln>
            <a:noFill/>
          </a:ln>
        </p:spPr>
        <p:txBody>
          <a:bodyPr spcFirstLastPara="1" wrap="square" lIns="91425" tIns="45700" rIns="91425" bIns="45700" anchor="t" anchorCtr="0">
            <a:noAutofit/>
          </a:bodyPr>
          <a:lstStyle/>
          <a:p>
            <a:pPr marL="495300" lvl="0" indent="-457200" algn="l" rtl="0">
              <a:spcBef>
                <a:spcPts val="0"/>
              </a:spcBef>
              <a:spcAft>
                <a:spcPts val="0"/>
              </a:spcAft>
              <a:buSzPts val="3000"/>
              <a:buFont typeface="Arial" panose="020B0604020202020204" pitchFamily="34" charset="0"/>
              <a:buChar char="•"/>
            </a:pPr>
            <a:r>
              <a:rPr lang="en-US" sz="3000" dirty="0"/>
              <a:t>Primarily droplet (spread by coughing, sneezing, talking)</a:t>
            </a:r>
            <a:endParaRPr sz="3000" dirty="0"/>
          </a:p>
          <a:p>
            <a:pPr marL="495300" lvl="0" indent="-457200" algn="l" rtl="0">
              <a:spcBef>
                <a:spcPts val="0"/>
              </a:spcBef>
              <a:spcAft>
                <a:spcPts val="0"/>
              </a:spcAft>
              <a:buSzPts val="3000"/>
              <a:buFont typeface="Arial" panose="020B0604020202020204" pitchFamily="34" charset="0"/>
              <a:buChar char="•"/>
            </a:pPr>
            <a:r>
              <a:rPr lang="en-US" sz="3000" dirty="0"/>
              <a:t>Can survive on hard, non-porous surfaces for 24-48 hours (such as doorknobs)</a:t>
            </a:r>
            <a:endParaRPr sz="3000" dirty="0"/>
          </a:p>
          <a:p>
            <a:pPr marL="495300" lvl="0" indent="-457200" algn="l" rtl="0">
              <a:spcBef>
                <a:spcPts val="0"/>
              </a:spcBef>
              <a:spcAft>
                <a:spcPts val="0"/>
              </a:spcAft>
              <a:buSzPts val="3000"/>
              <a:buFont typeface="Arial" panose="020B0604020202020204" pitchFamily="34" charset="0"/>
              <a:buChar char="•"/>
            </a:pPr>
            <a:r>
              <a:rPr lang="en-US" sz="3000" dirty="0"/>
              <a:t>Survive on cloth paper and tissue for 8-12 hours</a:t>
            </a:r>
            <a:endParaRPr sz="3000" dirty="0"/>
          </a:p>
          <a:p>
            <a:pPr marL="495300" lvl="0" indent="-457200" algn="l" rtl="0">
              <a:spcBef>
                <a:spcPts val="0"/>
              </a:spcBef>
              <a:spcAft>
                <a:spcPts val="0"/>
              </a:spcAft>
              <a:buSzPts val="3000"/>
              <a:buFont typeface="Arial" panose="020B0604020202020204" pitchFamily="34" charset="0"/>
              <a:buChar char="•"/>
            </a:pPr>
            <a:r>
              <a:rPr lang="en-US" sz="3000" dirty="0"/>
              <a:t>Survives on hands for 5 minutes</a:t>
            </a:r>
            <a:endParaRPr sz="3000" b="0" i="0" u="none" strike="noStrike" cap="none" dirty="0">
              <a:solidFill>
                <a:srgbClr val="000000"/>
              </a:solidFill>
              <a:latin typeface="Arial"/>
              <a:ea typeface="Arial"/>
              <a:cs typeface="Arial"/>
              <a:sym typeface="Arial"/>
            </a:endParaRPr>
          </a:p>
        </p:txBody>
      </p:sp>
      <p:pic>
        <p:nvPicPr>
          <p:cNvPr id="193" name="Google Shape;193;p14" descr="http://t3.gstatic.com/images?q=tbn:ANd9GcSzCXDMaSRSTDppY9R7K9HGSQ0fEKeKJd9OhWwGc3akIwIHrxxdphZwgzNM"/>
          <p:cNvPicPr preferRelativeResize="0"/>
          <p:nvPr/>
        </p:nvPicPr>
        <p:blipFill rotWithShape="1">
          <a:blip r:embed="rId3">
            <a:alphaModFix/>
          </a:blip>
          <a:srcRect/>
          <a:stretch/>
        </p:blipFill>
        <p:spPr>
          <a:xfrm>
            <a:off x="6792912" y="4233069"/>
            <a:ext cx="1789112" cy="2281237"/>
          </a:xfrm>
          <a:prstGeom prst="rect">
            <a:avLst/>
          </a:prstGeom>
          <a:noFill/>
          <a:ln>
            <a:noFill/>
          </a:ln>
        </p:spPr>
      </p:pic>
      <p:sp>
        <p:nvSpPr>
          <p:cNvPr id="194" name="Google Shape;194;p14"/>
          <p:cNvSpPr txBox="1"/>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Arimo"/>
              <a:buNone/>
            </a:pPr>
            <a:r>
              <a:rPr lang="en-US" sz="1000" b="0" i="0" u="none" strike="noStrike" cap="none">
                <a:solidFill>
                  <a:schemeClr val="dk1"/>
                </a:solidFill>
                <a:latin typeface="Arimo"/>
                <a:ea typeface="Arimo"/>
                <a:cs typeface="Arimo"/>
                <a:sym typeface="Arimo"/>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5"/>
          <p:cNvSpPr txBox="1"/>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Arimo"/>
              <a:buNone/>
            </a:pPr>
            <a:r>
              <a:rPr lang="en-US" sz="1000" b="0" i="0" u="none" strike="noStrike" cap="none">
                <a:solidFill>
                  <a:schemeClr val="dk1"/>
                </a:solidFill>
                <a:latin typeface="Arimo"/>
                <a:ea typeface="Arimo"/>
                <a:cs typeface="Arimo"/>
                <a:sym typeface="Arimo"/>
              </a:rPr>
              <a:t>*</a:t>
            </a:r>
            <a:endParaRPr sz="1400" b="0" i="0" u="none" strike="noStrike" cap="none">
              <a:solidFill>
                <a:srgbClr val="000000"/>
              </a:solidFill>
              <a:latin typeface="Arial"/>
              <a:ea typeface="Arial"/>
              <a:cs typeface="Arial"/>
              <a:sym typeface="Arial"/>
            </a:endParaRPr>
          </a:p>
        </p:txBody>
      </p:sp>
      <p:pic>
        <p:nvPicPr>
          <p:cNvPr id="200" name="Google Shape;200;p15"/>
          <p:cNvPicPr preferRelativeResize="0">
            <a:picLocks noGrp="1"/>
          </p:cNvPicPr>
          <p:nvPr>
            <p:ph type="body" idx="4294967295"/>
          </p:nvPr>
        </p:nvPicPr>
        <p:blipFill rotWithShape="1">
          <a:blip r:embed="rId3">
            <a:alphaModFix/>
          </a:blip>
          <a:srcRect/>
          <a:stretch/>
        </p:blipFill>
        <p:spPr>
          <a:xfrm>
            <a:off x="1017587" y="657225"/>
            <a:ext cx="7108825" cy="2771775"/>
          </a:xfrm>
          <a:prstGeom prst="rect">
            <a:avLst/>
          </a:prstGeom>
          <a:noFill/>
          <a:ln>
            <a:noFill/>
          </a:ln>
        </p:spPr>
      </p:pic>
      <p:pic>
        <p:nvPicPr>
          <p:cNvPr id="201" name="Google Shape;201;p15"/>
          <p:cNvPicPr preferRelativeResize="0"/>
          <p:nvPr/>
        </p:nvPicPr>
        <p:blipFill rotWithShape="1">
          <a:blip r:embed="rId4">
            <a:alphaModFix/>
          </a:blip>
          <a:srcRect/>
          <a:stretch/>
        </p:blipFill>
        <p:spPr>
          <a:xfrm>
            <a:off x="2541587" y="3733800"/>
            <a:ext cx="3825875" cy="2568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2108F-BFBC-A948-C34F-3EED54548E20}"/>
              </a:ext>
            </a:extLst>
          </p:cNvPr>
          <p:cNvSpPr>
            <a:spLocks noGrp="1"/>
          </p:cNvSpPr>
          <p:nvPr>
            <p:ph type="title"/>
          </p:nvPr>
        </p:nvSpPr>
        <p:spPr>
          <a:xfrm>
            <a:off x="480060" y="325369"/>
            <a:ext cx="3276451" cy="1956841"/>
          </a:xfrm>
        </p:spPr>
        <p:txBody>
          <a:bodyPr anchor="b">
            <a:normAutofit/>
          </a:bodyPr>
          <a:lstStyle/>
          <a:p>
            <a:r>
              <a:rPr lang="en-US" sz="4700" b="1" i="0" u="sng" strike="noStrike" cap="none">
                <a:latin typeface="Arial"/>
                <a:ea typeface="Arial"/>
                <a:cs typeface="Arial"/>
                <a:sym typeface="Arial"/>
              </a:rPr>
              <a:t>Treatment</a:t>
            </a:r>
            <a:endParaRPr lang="en-US" sz="47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E5AF87-2611-4C7B-A85C-D678DE79906C}"/>
              </a:ext>
            </a:extLst>
          </p:cNvPr>
          <p:cNvSpPr>
            <a:spLocks noGrp="1"/>
          </p:cNvSpPr>
          <p:nvPr>
            <p:ph idx="1"/>
          </p:nvPr>
        </p:nvSpPr>
        <p:spPr>
          <a:xfrm>
            <a:off x="480060" y="2872899"/>
            <a:ext cx="3182691" cy="3320668"/>
          </a:xfrm>
        </p:spPr>
        <p:txBody>
          <a:bodyPr>
            <a:normAutofit/>
          </a:bodyPr>
          <a:lstStyle/>
          <a:p>
            <a:pPr marL="365125" marR="0" lvl="0" indent="-255587" rtl="0">
              <a:spcBef>
                <a:spcPts val="0"/>
              </a:spcBef>
              <a:spcAft>
                <a:spcPts val="0"/>
              </a:spcAft>
              <a:buClr>
                <a:schemeClr val="accent1"/>
              </a:buClr>
              <a:buSzPts val="2448"/>
              <a:buFont typeface="Noto Sans Symbols"/>
              <a:buNone/>
            </a:pPr>
            <a:r>
              <a:rPr lang="en-US" sz="1900" b="0" i="0" u="none" dirty="0">
                <a:latin typeface="Arial"/>
                <a:ea typeface="Arial"/>
                <a:cs typeface="Arial"/>
                <a:sym typeface="Arial"/>
              </a:rPr>
              <a:t>Rest </a:t>
            </a:r>
            <a:endParaRPr lang="en-US" sz="1900" dirty="0"/>
          </a:p>
          <a:p>
            <a:pPr marL="365125" marR="0" lvl="0" indent="-255587" rtl="0">
              <a:spcBef>
                <a:spcPts val="1600"/>
              </a:spcBef>
              <a:spcAft>
                <a:spcPts val="0"/>
              </a:spcAft>
              <a:buClr>
                <a:schemeClr val="accent1"/>
              </a:buClr>
              <a:buSzPts val="2448"/>
              <a:buFont typeface="Noto Sans Symbols"/>
              <a:buNone/>
            </a:pPr>
            <a:r>
              <a:rPr lang="en-US" sz="1900" b="0" i="0" u="none" dirty="0">
                <a:latin typeface="Arial"/>
                <a:ea typeface="Arial"/>
                <a:cs typeface="Arial"/>
                <a:sym typeface="Arial"/>
              </a:rPr>
              <a:t>Adequate fluid intake</a:t>
            </a:r>
            <a:endParaRPr lang="en-US" sz="1900" dirty="0"/>
          </a:p>
          <a:p>
            <a:pPr marL="365125" marR="0" lvl="0" indent="-255587" rtl="0">
              <a:spcBef>
                <a:spcPts val="1600"/>
              </a:spcBef>
              <a:spcAft>
                <a:spcPts val="0"/>
              </a:spcAft>
              <a:buClr>
                <a:schemeClr val="accent1"/>
              </a:buClr>
              <a:buSzPts val="2448"/>
              <a:buFont typeface="Noto Sans Symbols"/>
              <a:buNone/>
            </a:pPr>
            <a:r>
              <a:rPr lang="en-US" sz="1900" b="0" i="0" u="none" dirty="0">
                <a:latin typeface="Arial"/>
                <a:ea typeface="Arial"/>
                <a:cs typeface="Arial"/>
                <a:sym typeface="Arial"/>
              </a:rPr>
              <a:t>Antipyretics and analgesics (fever and pain reducers)</a:t>
            </a:r>
          </a:p>
          <a:p>
            <a:pPr marL="365125" marR="0" lvl="0" indent="-255587" rtl="0">
              <a:spcBef>
                <a:spcPts val="1600"/>
              </a:spcBef>
              <a:spcAft>
                <a:spcPts val="0"/>
              </a:spcAft>
              <a:buClr>
                <a:schemeClr val="accent1"/>
              </a:buClr>
              <a:buSzPts val="2448"/>
              <a:buFont typeface="Noto Sans Symbols"/>
              <a:buNone/>
            </a:pPr>
            <a:r>
              <a:rPr lang="en-US" sz="1900" dirty="0">
                <a:latin typeface="Arial"/>
                <a:cs typeface="Arial"/>
                <a:sym typeface="Arial"/>
              </a:rPr>
              <a:t>Stay at home</a:t>
            </a:r>
            <a:endParaRPr lang="en-US" sz="1900" dirty="0"/>
          </a:p>
          <a:p>
            <a:endParaRPr lang="en-US" sz="1900" dirty="0"/>
          </a:p>
        </p:txBody>
      </p:sp>
      <p:pic>
        <p:nvPicPr>
          <p:cNvPr id="4" name="Google Shape;223;p18">
            <a:extLst>
              <a:ext uri="{FF2B5EF4-FFF2-40B4-BE49-F238E27FC236}">
                <a16:creationId xmlns:a16="http://schemas.microsoft.com/office/drawing/2014/main" id="{525871F1-A2EA-B900-4D53-3D758C40BAF4}"/>
              </a:ext>
            </a:extLst>
          </p:cNvPr>
          <p:cNvPicPr preferRelativeResize="0"/>
          <p:nvPr/>
        </p:nvPicPr>
        <p:blipFill rotWithShape="1">
          <a:blip r:embed="rId2"/>
          <a:srcRect l="12888" r="12637"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3009981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0"/>
          <p:cNvSpPr txBox="1">
            <a:spLocks noGrp="1"/>
          </p:cNvSpPr>
          <p:nvPr>
            <p:ph idx="1"/>
          </p:nvPr>
        </p:nvSpPr>
        <p:spPr>
          <a:xfrm>
            <a:off x="250825" y="1233487"/>
            <a:ext cx="8642350" cy="5624512"/>
          </a:xfrm>
          <a:prstGeom prst="rect">
            <a:avLst/>
          </a:prstGeom>
          <a:noFill/>
          <a:ln>
            <a:noFill/>
          </a:ln>
        </p:spPr>
        <p:txBody>
          <a:bodyPr spcFirstLastPara="1" wrap="square" lIns="91425" tIns="45700" rIns="91425" bIns="45700" anchor="t" anchorCtr="0">
            <a:noAutofit/>
          </a:bodyPr>
          <a:lstStyle/>
          <a:p>
            <a:pPr marL="365125" marR="0" lvl="0" indent="-255587" algn="ctr" rtl="0">
              <a:lnSpc>
                <a:spcPct val="70000"/>
              </a:lnSpc>
              <a:spcBef>
                <a:spcPts val="0"/>
              </a:spcBef>
              <a:spcAft>
                <a:spcPts val="0"/>
              </a:spcAft>
              <a:buClr>
                <a:schemeClr val="accent1"/>
              </a:buClr>
              <a:buSzPts val="2448"/>
              <a:buFont typeface="Noto Sans Symbols"/>
              <a:buNone/>
            </a:pPr>
            <a:r>
              <a:rPr lang="en-US" sz="3600" b="1" i="1" u="sng" dirty="0">
                <a:solidFill>
                  <a:srgbClr val="C00000"/>
                </a:solidFill>
                <a:latin typeface="Arial"/>
                <a:ea typeface="Arial"/>
                <a:cs typeface="Arial"/>
                <a:sym typeface="Arial"/>
              </a:rPr>
              <a:t>Yearly vaccination</a:t>
            </a:r>
            <a:r>
              <a:rPr lang="en-US" sz="3600" b="1" i="1" u="none" dirty="0">
                <a:solidFill>
                  <a:srgbClr val="C00000"/>
                </a:solidFill>
                <a:latin typeface="Arial"/>
                <a:ea typeface="Arial"/>
                <a:cs typeface="Arial"/>
                <a:sym typeface="Arial"/>
              </a:rPr>
              <a:t> </a:t>
            </a:r>
            <a:r>
              <a:rPr lang="en-US" sz="2400" b="1" i="1" u="none" dirty="0">
                <a:solidFill>
                  <a:schemeClr val="dk1"/>
                </a:solidFill>
                <a:latin typeface="Arial"/>
                <a:ea typeface="Arial"/>
                <a:cs typeface="Arial"/>
                <a:sym typeface="Arial"/>
              </a:rPr>
              <a:t>is most important!</a:t>
            </a:r>
            <a:endParaRPr dirty="0"/>
          </a:p>
          <a:p>
            <a:pPr marL="365125" marR="0" lvl="0" indent="-255587" algn="l" rtl="0">
              <a:lnSpc>
                <a:spcPct val="30000"/>
              </a:lnSpc>
              <a:spcBef>
                <a:spcPts val="400"/>
              </a:spcBef>
              <a:spcAft>
                <a:spcPts val="0"/>
              </a:spcAft>
              <a:buClr>
                <a:schemeClr val="accent1"/>
              </a:buClr>
              <a:buSzPts val="1632"/>
              <a:buFont typeface="Noto Sans Symbols"/>
              <a:buNone/>
            </a:pPr>
            <a:endParaRPr sz="2400" b="1" i="0" u="none" dirty="0">
              <a:solidFill>
                <a:schemeClr val="dk1"/>
              </a:solidFill>
              <a:latin typeface="Arial"/>
              <a:ea typeface="Arial"/>
              <a:cs typeface="Arial"/>
              <a:sym typeface="Arial"/>
            </a:endParaRPr>
          </a:p>
          <a:p>
            <a:pPr marL="365125" marR="0" lvl="0" indent="-255587" algn="l" rtl="0">
              <a:lnSpc>
                <a:spcPct val="100000"/>
              </a:lnSpc>
              <a:spcBef>
                <a:spcPts val="600"/>
              </a:spcBef>
              <a:spcAft>
                <a:spcPts val="0"/>
              </a:spcAft>
              <a:buClr>
                <a:schemeClr val="accent1"/>
              </a:buClr>
              <a:buSzPts val="1632"/>
              <a:buFont typeface="Noto Sans Symbols"/>
              <a:buNone/>
            </a:pPr>
            <a:r>
              <a:rPr lang="en-US" sz="2400" b="1" i="0" u="none" dirty="0">
                <a:solidFill>
                  <a:schemeClr val="dk1"/>
                </a:solidFill>
                <a:latin typeface="Arial"/>
                <a:ea typeface="Arial"/>
                <a:cs typeface="Arial"/>
                <a:sym typeface="Arial"/>
              </a:rPr>
              <a:t>-Cover your nose and mouth when you cough or sneeze </a:t>
            </a:r>
            <a:endParaRPr dirty="0"/>
          </a:p>
          <a:p>
            <a:pPr marL="365125" marR="0" lvl="0" indent="-255587" algn="l" rtl="0">
              <a:lnSpc>
                <a:spcPct val="100000"/>
              </a:lnSpc>
              <a:spcBef>
                <a:spcPts val="1800"/>
              </a:spcBef>
              <a:spcAft>
                <a:spcPts val="0"/>
              </a:spcAft>
              <a:buClr>
                <a:schemeClr val="accent1"/>
              </a:buClr>
              <a:buSzPts val="1632"/>
              <a:buFont typeface="Noto Sans Symbols"/>
              <a:buNone/>
            </a:pPr>
            <a:r>
              <a:rPr lang="en-US" sz="2400" b="1" i="0" u="none" dirty="0">
                <a:solidFill>
                  <a:schemeClr val="dk1"/>
                </a:solidFill>
                <a:latin typeface="Arial"/>
                <a:ea typeface="Arial"/>
                <a:cs typeface="Arial"/>
                <a:sym typeface="Arial"/>
              </a:rPr>
              <a:t>-Wash your hands often with soap and water        (Alcohol-based hand cleaners are also effective)</a:t>
            </a:r>
            <a:endParaRPr dirty="0"/>
          </a:p>
          <a:p>
            <a:pPr marL="365125" marR="0" lvl="0" indent="-255587" algn="l" rtl="0">
              <a:lnSpc>
                <a:spcPct val="100000"/>
              </a:lnSpc>
              <a:spcBef>
                <a:spcPts val="1800"/>
              </a:spcBef>
              <a:spcAft>
                <a:spcPts val="0"/>
              </a:spcAft>
              <a:buClr>
                <a:schemeClr val="accent1"/>
              </a:buClr>
              <a:buSzPts val="1632"/>
              <a:buFont typeface="Noto Sans Symbols"/>
              <a:buNone/>
            </a:pPr>
            <a:r>
              <a:rPr lang="en-US" sz="2400" b="1" i="0" u="none" dirty="0">
                <a:solidFill>
                  <a:schemeClr val="dk1"/>
                </a:solidFill>
                <a:latin typeface="Arial"/>
                <a:ea typeface="Arial"/>
                <a:cs typeface="Arial"/>
                <a:sym typeface="Arial"/>
              </a:rPr>
              <a:t>-Avoid close contact with sick people</a:t>
            </a:r>
            <a:endParaRPr dirty="0"/>
          </a:p>
          <a:p>
            <a:pPr marL="365125" marR="0" lvl="0" indent="-255587" algn="l" rtl="0">
              <a:lnSpc>
                <a:spcPct val="100000"/>
              </a:lnSpc>
              <a:spcBef>
                <a:spcPts val="1800"/>
              </a:spcBef>
              <a:spcAft>
                <a:spcPts val="0"/>
              </a:spcAft>
              <a:buClr>
                <a:schemeClr val="accent1"/>
              </a:buClr>
              <a:buSzPts val="1632"/>
              <a:buFont typeface="Noto Sans Symbols"/>
              <a:buNone/>
            </a:pPr>
            <a:r>
              <a:rPr lang="en-US" sz="2400" b="1" i="0" u="none" dirty="0">
                <a:solidFill>
                  <a:schemeClr val="dk1"/>
                </a:solidFill>
                <a:latin typeface="Arial"/>
                <a:ea typeface="Arial"/>
                <a:cs typeface="Arial"/>
                <a:sym typeface="Arial"/>
              </a:rPr>
              <a:t>-If you are sick, stay home and limit contact with others</a:t>
            </a:r>
            <a:endParaRPr dirty="0"/>
          </a:p>
          <a:p>
            <a:pPr marL="365125" marR="0" lvl="0" indent="-255587" algn="l" rtl="0">
              <a:lnSpc>
                <a:spcPct val="100000"/>
              </a:lnSpc>
              <a:spcBef>
                <a:spcPts val="1800"/>
              </a:spcBef>
              <a:spcAft>
                <a:spcPts val="0"/>
              </a:spcAft>
              <a:buClr>
                <a:schemeClr val="accent1"/>
              </a:buClr>
              <a:buSzPts val="1632"/>
              <a:buFont typeface="Noto Sans Symbols"/>
              <a:buNone/>
            </a:pPr>
            <a:r>
              <a:rPr lang="en-US" sz="2400" b="1" i="0" u="none" dirty="0">
                <a:solidFill>
                  <a:schemeClr val="dk1"/>
                </a:solidFill>
                <a:latin typeface="Arial"/>
                <a:ea typeface="Arial"/>
                <a:cs typeface="Arial"/>
                <a:sym typeface="Arial"/>
              </a:rPr>
              <a:t>-Avoid touching your eyes, nose, or mouth</a:t>
            </a:r>
            <a:endParaRPr dirty="0"/>
          </a:p>
          <a:p>
            <a:pPr marL="365125" marR="0" lvl="0" indent="-255587" algn="l" rtl="0">
              <a:lnSpc>
                <a:spcPct val="100000"/>
              </a:lnSpc>
              <a:spcBef>
                <a:spcPts val="1800"/>
              </a:spcBef>
              <a:spcAft>
                <a:spcPts val="0"/>
              </a:spcAft>
              <a:buClr>
                <a:schemeClr val="accent1"/>
              </a:buClr>
              <a:buSzPts val="1632"/>
              <a:buFont typeface="Noto Sans Symbols"/>
              <a:buNone/>
            </a:pPr>
            <a:r>
              <a:rPr lang="en-US" sz="2400" b="1" i="0" u="none" dirty="0">
                <a:solidFill>
                  <a:schemeClr val="dk1"/>
                </a:solidFill>
                <a:latin typeface="Arial"/>
                <a:ea typeface="Arial"/>
                <a:cs typeface="Arial"/>
                <a:sym typeface="Arial"/>
              </a:rPr>
              <a:t>-Take anti-</a:t>
            </a:r>
            <a:r>
              <a:rPr lang="en-US" sz="2400" b="1" i="0" u="none" dirty="0" err="1">
                <a:solidFill>
                  <a:schemeClr val="dk1"/>
                </a:solidFill>
                <a:latin typeface="Arial"/>
                <a:ea typeface="Arial"/>
                <a:cs typeface="Arial"/>
                <a:sym typeface="Arial"/>
              </a:rPr>
              <a:t>virals</a:t>
            </a:r>
            <a:r>
              <a:rPr lang="en-US" sz="2400" b="1" i="0" u="none" dirty="0">
                <a:solidFill>
                  <a:schemeClr val="dk1"/>
                </a:solidFill>
                <a:latin typeface="Arial"/>
                <a:ea typeface="Arial"/>
                <a:cs typeface="Arial"/>
                <a:sym typeface="Arial"/>
              </a:rPr>
              <a:t> – if recommended by healthcare provider.</a:t>
            </a:r>
            <a:endParaRPr dirty="0"/>
          </a:p>
          <a:p>
            <a:pPr marL="365125" marR="0" lvl="0" indent="-139001" algn="l" rtl="0">
              <a:lnSpc>
                <a:spcPct val="70000"/>
              </a:lnSpc>
              <a:spcBef>
                <a:spcPts val="1600"/>
              </a:spcBef>
              <a:spcAft>
                <a:spcPts val="0"/>
              </a:spcAft>
              <a:buClr>
                <a:schemeClr val="accent1"/>
              </a:buClr>
              <a:buSzPts val="1836"/>
              <a:buFont typeface="Noto Sans Symbols"/>
              <a:buNone/>
            </a:pPr>
            <a:endParaRPr sz="2700" b="1" i="0" u="none" dirty="0">
              <a:solidFill>
                <a:schemeClr val="dk1"/>
              </a:solidFill>
              <a:latin typeface="Arial"/>
              <a:ea typeface="Arial"/>
              <a:cs typeface="Arial"/>
              <a:sym typeface="Arial"/>
            </a:endParaRPr>
          </a:p>
          <a:p>
            <a:pPr marL="365125" marR="0" lvl="0" indent="-255587" algn="l" rtl="0">
              <a:lnSpc>
                <a:spcPct val="70000"/>
              </a:lnSpc>
              <a:spcBef>
                <a:spcPts val="400"/>
              </a:spcBef>
              <a:spcAft>
                <a:spcPts val="0"/>
              </a:spcAft>
              <a:buClr>
                <a:schemeClr val="accent1"/>
              </a:buClr>
              <a:buSzPts val="1360"/>
              <a:buFont typeface="Noto Sans Symbols"/>
              <a:buNone/>
            </a:pPr>
            <a:r>
              <a:rPr lang="en-US" sz="2000" b="0" i="0" u="none" dirty="0">
                <a:solidFill>
                  <a:schemeClr val="dk1"/>
                </a:solidFill>
                <a:latin typeface="Arial"/>
                <a:ea typeface="Arial"/>
                <a:cs typeface="Arial"/>
                <a:sym typeface="Arial"/>
              </a:rPr>
              <a:t> </a:t>
            </a:r>
            <a:endParaRPr dirty="0"/>
          </a:p>
        </p:txBody>
      </p:sp>
      <p:sp>
        <p:nvSpPr>
          <p:cNvPr id="237" name="Google Shape;237;p20"/>
          <p:cNvSpPr txBox="1"/>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38" name="Google Shape;238;p20"/>
          <p:cNvSpPr txBox="1"/>
          <p:nvPr/>
        </p:nvSpPr>
        <p:spPr>
          <a:xfrm>
            <a:off x="611187" y="225425"/>
            <a:ext cx="7813675" cy="8302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800"/>
              <a:buFont typeface="Arial"/>
              <a:buNone/>
            </a:pPr>
            <a:r>
              <a:rPr lang="en-US" sz="4800" b="1" i="0" u="sng" strike="noStrike" cap="none">
                <a:solidFill>
                  <a:schemeClr val="dk1"/>
                </a:solidFill>
                <a:latin typeface="Arial"/>
                <a:ea typeface="Arial"/>
                <a:cs typeface="Arial"/>
                <a:sym typeface="Arial"/>
              </a:rPr>
              <a:t>Primary Prevention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2"/>
        <p:cNvGrpSpPr/>
        <p:nvPr/>
      </p:nvGrpSpPr>
      <p:grpSpPr>
        <a:xfrm>
          <a:off x="0" y="0"/>
          <a:ext cx="0" cy="0"/>
          <a:chOff x="0" y="0"/>
          <a:chExt cx="0" cy="0"/>
        </a:xfrm>
      </p:grpSpPr>
      <p:sp useBgFill="1">
        <p:nvSpPr>
          <p:cNvPr id="255" name="Rectangle 25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Google Shape;244;p21"/>
          <p:cNvSpPr txBox="1">
            <a:spLocks noGrp="1"/>
          </p:cNvSpPr>
          <p:nvPr>
            <p:ph type="title"/>
          </p:nvPr>
        </p:nvSpPr>
        <p:spPr>
          <a:xfrm>
            <a:off x="515125" y="1153572"/>
            <a:ext cx="2400300" cy="4461163"/>
          </a:xfrm>
          <a:prstGeom prst="rect">
            <a:avLst/>
          </a:prstGeom>
        </p:spPr>
        <p:txBody>
          <a:bodyPr spcFirstLastPara="1" vert="horz" lIns="91440" tIns="45720" rIns="91440" bIns="45720" rtlCol="0" anchorCtr="0">
            <a:normAutofit/>
          </a:bodyPr>
          <a:lstStyle/>
          <a:p>
            <a:pPr marL="0" marR="0" lvl="0" indent="0" defTabSz="914400">
              <a:spcAft>
                <a:spcPts val="0"/>
              </a:spcAft>
              <a:buClr>
                <a:schemeClr val="dk1"/>
              </a:buClr>
              <a:buSzPts val="4400"/>
            </a:pPr>
            <a:r>
              <a:rPr lang="en-US" b="1" i="0" u="sng" strike="noStrike" kern="1200" cap="none">
                <a:solidFill>
                  <a:srgbClr val="FFFFFF"/>
                </a:solidFill>
                <a:latin typeface="+mj-lt"/>
                <a:ea typeface="+mj-ea"/>
                <a:cs typeface="+mj-cs"/>
                <a:sym typeface="Arial"/>
              </a:rPr>
              <a:t>Injectable</a:t>
            </a:r>
            <a:endParaRPr lang="en-US" b="1" i="0" u="none" strike="noStrike" kern="1200" cap="none">
              <a:solidFill>
                <a:srgbClr val="FFFFFF"/>
              </a:solidFill>
              <a:latin typeface="+mj-lt"/>
              <a:ea typeface="+mj-ea"/>
              <a:cs typeface="+mj-cs"/>
              <a:sym typeface="Rambla"/>
            </a:endParaRPr>
          </a:p>
        </p:txBody>
      </p:sp>
      <p:sp>
        <p:nvSpPr>
          <p:cNvPr id="259" name="Arc 25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3" name="Google Shape;243;p21"/>
          <p:cNvSpPr txBox="1">
            <a:spLocks noGrp="1"/>
          </p:cNvSpPr>
          <p:nvPr>
            <p:ph idx="1"/>
          </p:nvPr>
        </p:nvSpPr>
        <p:spPr>
          <a:xfrm>
            <a:off x="3335481" y="591344"/>
            <a:ext cx="5179868" cy="5585619"/>
          </a:xfrm>
          <a:prstGeom prst="rect">
            <a:avLst/>
          </a:prstGeom>
        </p:spPr>
        <p:txBody>
          <a:bodyPr spcFirstLastPara="1" vert="horz" lIns="91440" tIns="45720" rIns="91440" bIns="45720" rtlCol="0" anchor="ctr" anchorCtr="0">
            <a:normAutofit/>
          </a:bodyPr>
          <a:lstStyle/>
          <a:p>
            <a:pPr marL="514350" marR="0" lvl="0" indent="-228600" defTabSz="914400">
              <a:spcBef>
                <a:spcPts val="0"/>
              </a:spcBef>
              <a:spcAft>
                <a:spcPts val="0"/>
              </a:spcAft>
              <a:buClr>
                <a:schemeClr val="accent1"/>
              </a:buClr>
              <a:buSzPts val="1632"/>
            </a:pPr>
            <a:r>
              <a:rPr lang="en-US" b="1" i="1" u="none" dirty="0">
                <a:sym typeface="Arial"/>
              </a:rPr>
              <a:t>Quadrivalent inactivated influenza vaccine (QIV) </a:t>
            </a:r>
            <a:endParaRPr lang="en-US" b="1" dirty="0"/>
          </a:p>
          <a:p>
            <a:pPr marL="514350" marR="0" lvl="0" indent="-228600" defTabSz="914400">
              <a:spcBef>
                <a:spcPts val="400"/>
              </a:spcBef>
              <a:spcAft>
                <a:spcPts val="0"/>
              </a:spcAft>
              <a:buClr>
                <a:schemeClr val="accent1"/>
              </a:buClr>
              <a:buSzPts val="1632"/>
            </a:pPr>
            <a:endParaRPr lang="en-US" b="1" i="1" u="none" dirty="0">
              <a:sym typeface="Arial"/>
            </a:endParaRPr>
          </a:p>
          <a:p>
            <a:pPr marL="514350" marR="0" lvl="0" indent="-228600" defTabSz="914400">
              <a:spcBef>
                <a:spcPts val="400"/>
              </a:spcBef>
              <a:spcAft>
                <a:spcPts val="0"/>
              </a:spcAft>
              <a:buClr>
                <a:schemeClr val="accent1"/>
              </a:buClr>
              <a:buSzPts val="1632"/>
            </a:pPr>
            <a:r>
              <a:rPr lang="en-US" b="1" i="0" u="none" dirty="0">
                <a:sym typeface="Arial"/>
              </a:rPr>
              <a:t>	</a:t>
            </a:r>
            <a:r>
              <a:rPr lang="en-US" b="1" i="0" u="sng" dirty="0">
                <a:sym typeface="Arial"/>
              </a:rPr>
              <a:t>&gt;</a:t>
            </a:r>
            <a:r>
              <a:rPr lang="en-US" b="1" i="0" u="none" dirty="0">
                <a:sym typeface="Arial"/>
              </a:rPr>
              <a:t>6 months of age</a:t>
            </a:r>
          </a:p>
          <a:p>
            <a:pPr marL="514350" marR="0" lvl="0" indent="-228600" defTabSz="914400">
              <a:spcBef>
                <a:spcPts val="400"/>
              </a:spcBef>
              <a:spcAft>
                <a:spcPts val="0"/>
              </a:spcAft>
              <a:buClr>
                <a:schemeClr val="accent1"/>
              </a:buClr>
              <a:buSzPts val="1632"/>
            </a:pPr>
            <a:endParaRPr lang="en-US" b="1" dirty="0">
              <a:sym typeface="Arial"/>
            </a:endParaRPr>
          </a:p>
          <a:p>
            <a:pPr marL="514350" marR="0" lvl="0" indent="-228600" defTabSz="914400">
              <a:spcBef>
                <a:spcPts val="400"/>
              </a:spcBef>
              <a:spcAft>
                <a:spcPts val="0"/>
              </a:spcAft>
              <a:buClr>
                <a:schemeClr val="accent1"/>
              </a:buClr>
              <a:buSzPts val="1632"/>
            </a:pPr>
            <a:r>
              <a:rPr lang="en-US" b="1" i="0" u="none" dirty="0">
                <a:sym typeface="Arial"/>
              </a:rPr>
              <a:t>	</a:t>
            </a:r>
            <a:r>
              <a:rPr lang="en-US" b="1" dirty="0">
                <a:sym typeface="Arial"/>
              </a:rPr>
              <a:t>Not a live virus</a:t>
            </a:r>
            <a:endParaRPr lang="en-US" b="1" dirty="0"/>
          </a:p>
          <a:p>
            <a:pPr marL="514350" marR="0" lvl="0" indent="-228600" defTabSz="914400">
              <a:spcBef>
                <a:spcPts val="400"/>
              </a:spcBef>
              <a:spcAft>
                <a:spcPts val="0"/>
              </a:spcAft>
              <a:buClr>
                <a:schemeClr val="accent1"/>
              </a:buClr>
              <a:buSzPts val="1632"/>
            </a:pPr>
            <a:endParaRPr lang="en-US" b="1" i="0" u="none" dirty="0">
              <a:sym typeface="Arial"/>
            </a:endParaRPr>
          </a:p>
          <a:p>
            <a:pPr marL="514350" marR="0" lvl="0" indent="-228600" defTabSz="914400">
              <a:spcBef>
                <a:spcPts val="400"/>
              </a:spcBef>
              <a:spcAft>
                <a:spcPts val="0"/>
              </a:spcAft>
              <a:buClr>
                <a:schemeClr val="accent1"/>
              </a:buClr>
              <a:buSzPts val="1632"/>
            </a:pPr>
            <a:r>
              <a:rPr lang="en-US" b="1" dirty="0">
                <a:sym typeface="Arial"/>
              </a:rPr>
              <a:t>	IM 0.5ml-P</a:t>
            </a:r>
            <a:r>
              <a:rPr lang="en-US" b="1" i="0" u="none" dirty="0">
                <a:sym typeface="Arial"/>
              </a:rPr>
              <a:t>re-filled syringes</a:t>
            </a:r>
          </a:p>
          <a:p>
            <a:pPr marL="514350" marR="0" lvl="0" indent="-228600" defTabSz="914400">
              <a:spcBef>
                <a:spcPts val="400"/>
              </a:spcBef>
              <a:spcAft>
                <a:spcPts val="0"/>
              </a:spcAft>
              <a:buClr>
                <a:schemeClr val="accent1"/>
              </a:buClr>
              <a:buSzPts val="1632"/>
            </a:pPr>
            <a:endParaRPr lang="en-US" b="1" dirty="0">
              <a:sym typeface="Arial"/>
            </a:endParaRPr>
          </a:p>
          <a:p>
            <a:pPr marL="514350" marR="0" lvl="0" indent="-228600" defTabSz="914400">
              <a:spcBef>
                <a:spcPts val="400"/>
              </a:spcBef>
              <a:spcAft>
                <a:spcPts val="0"/>
              </a:spcAft>
              <a:buClr>
                <a:schemeClr val="accent1"/>
              </a:buClr>
              <a:buSzPts val="1632"/>
            </a:pPr>
            <a:r>
              <a:rPr lang="en-US" b="1" dirty="0">
                <a:sym typeface="Arial"/>
              </a:rPr>
              <a:t>       Latex Free</a:t>
            </a:r>
            <a:endParaRPr lang="en-US" b="1" i="0" u="none" dirty="0">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256"/>
        <p:cNvGrpSpPr/>
        <p:nvPr/>
      </p:nvGrpSpPr>
      <p:grpSpPr>
        <a:xfrm>
          <a:off x="0" y="0"/>
          <a:ext cx="0" cy="0"/>
          <a:chOff x="0" y="0"/>
          <a:chExt cx="0" cy="0"/>
        </a:xfrm>
      </p:grpSpPr>
      <p:sp useBgFill="1">
        <p:nvSpPr>
          <p:cNvPr id="264" name="Rectangle 26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Freeform: Shape 27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4" name="Rectangle 27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Google Shape;257;p23"/>
          <p:cNvSpPr txBox="1">
            <a:spLocks noGrp="1"/>
          </p:cNvSpPr>
          <p:nvPr>
            <p:ph type="title"/>
          </p:nvPr>
        </p:nvSpPr>
        <p:spPr>
          <a:xfrm>
            <a:off x="439858" y="1683756"/>
            <a:ext cx="2336449" cy="2396359"/>
          </a:xfrm>
          <a:prstGeom prst="rect">
            <a:avLst/>
          </a:prstGeom>
        </p:spPr>
        <p:txBody>
          <a:bodyPr spcFirstLastPara="1" vert="horz" lIns="91440" tIns="45720" rIns="91440" bIns="45720" rtlCol="0" anchor="b" anchorCtr="0">
            <a:normAutofit/>
          </a:bodyPr>
          <a:lstStyle/>
          <a:p>
            <a:pPr marL="0" marR="0" lvl="0" indent="0" algn="r" defTabSz="914400">
              <a:lnSpc>
                <a:spcPct val="90000"/>
              </a:lnSpc>
              <a:spcBef>
                <a:spcPct val="0"/>
              </a:spcBef>
              <a:spcAft>
                <a:spcPts val="0"/>
              </a:spcAft>
              <a:buClr>
                <a:schemeClr val="dk1"/>
              </a:buClr>
              <a:buSzPts val="5400"/>
            </a:pPr>
            <a:r>
              <a:rPr lang="en-US" sz="3500" b="1" i="0" u="none" strike="noStrike" kern="1200" cap="none">
                <a:solidFill>
                  <a:srgbClr val="FFFFFF"/>
                </a:solidFill>
                <a:latin typeface="+mj-lt"/>
                <a:ea typeface="+mj-ea"/>
                <a:cs typeface="+mj-cs"/>
                <a:sym typeface="Arial"/>
              </a:rPr>
              <a:t>Who can take it? </a:t>
            </a:r>
            <a:endParaRPr lang="en-US" sz="3500" kern="1200">
              <a:solidFill>
                <a:srgbClr val="FFFFFF"/>
              </a:solidFill>
              <a:latin typeface="+mj-lt"/>
              <a:ea typeface="+mj-ea"/>
              <a:cs typeface="+mj-cs"/>
            </a:endParaRPr>
          </a:p>
        </p:txBody>
      </p:sp>
      <p:graphicFrame>
        <p:nvGraphicFramePr>
          <p:cNvPr id="261" name="Google Shape;258;p23">
            <a:extLst>
              <a:ext uri="{FF2B5EF4-FFF2-40B4-BE49-F238E27FC236}">
                <a16:creationId xmlns:a16="http://schemas.microsoft.com/office/drawing/2014/main" id="{15E89501-F5AD-C9AE-817D-EA0069FEF14D}"/>
              </a:ext>
            </a:extLst>
          </p:cNvPr>
          <p:cNvGraphicFramePr/>
          <p:nvPr>
            <p:extLst>
              <p:ext uri="{D42A27DB-BD31-4B8C-83A1-F6EECF244321}">
                <p14:modId xmlns:p14="http://schemas.microsoft.com/office/powerpoint/2010/main" val="329176652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4"/>
        <p:cNvGrpSpPr/>
        <p:nvPr/>
      </p:nvGrpSpPr>
      <p:grpSpPr>
        <a:xfrm>
          <a:off x="0" y="0"/>
          <a:ext cx="0" cy="0"/>
          <a:chOff x="0" y="0"/>
          <a:chExt cx="0" cy="0"/>
        </a:xfrm>
      </p:grpSpPr>
      <p:sp useBgFill="1">
        <p:nvSpPr>
          <p:cNvPr id="273" name="Rectangle 272">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Google Shape;266;p24"/>
          <p:cNvSpPr txBox="1">
            <a:spLocks noGrp="1"/>
          </p:cNvSpPr>
          <p:nvPr>
            <p:ph type="title"/>
          </p:nvPr>
        </p:nvSpPr>
        <p:spPr>
          <a:xfrm>
            <a:off x="628650" y="345810"/>
            <a:ext cx="3720709" cy="1325563"/>
          </a:xfrm>
          <a:prstGeom prst="rect">
            <a:avLst/>
          </a:prstGeom>
        </p:spPr>
        <p:txBody>
          <a:bodyPr spcFirstLastPara="1" lIns="91425" tIns="45700" rIns="91425" bIns="45700" anchorCtr="0">
            <a:normAutofit/>
          </a:bodyPr>
          <a:lstStyle/>
          <a:p>
            <a:pPr marL="0" marR="0" lvl="0" indent="0" rtl="0">
              <a:spcBef>
                <a:spcPts val="0"/>
              </a:spcBef>
              <a:spcAft>
                <a:spcPts val="0"/>
              </a:spcAft>
              <a:buClr>
                <a:schemeClr val="dk1"/>
              </a:buClr>
              <a:buSzPts val="4000"/>
              <a:buFont typeface="Arial"/>
              <a:buNone/>
            </a:pPr>
            <a:r>
              <a:rPr lang="en-US" sz="2800" b="1" i="0" u="none" strike="noStrike" cap="none">
                <a:latin typeface="Arial"/>
                <a:ea typeface="Arial"/>
                <a:cs typeface="Arial"/>
                <a:sym typeface="Arial"/>
              </a:rPr>
              <a:t>People at Increased Risk of  Influenza Complications</a:t>
            </a:r>
            <a:endParaRPr lang="en-US" sz="2800"/>
          </a:p>
        </p:txBody>
      </p:sp>
      <p:sp>
        <p:nvSpPr>
          <p:cNvPr id="265" name="Google Shape;265;p24"/>
          <p:cNvSpPr txBox="1">
            <a:spLocks noGrp="1"/>
          </p:cNvSpPr>
          <p:nvPr>
            <p:ph idx="1"/>
          </p:nvPr>
        </p:nvSpPr>
        <p:spPr>
          <a:xfrm>
            <a:off x="628650" y="1825625"/>
            <a:ext cx="3700097" cy="4351338"/>
          </a:xfrm>
          <a:prstGeom prst="rect">
            <a:avLst/>
          </a:prstGeom>
        </p:spPr>
        <p:txBody>
          <a:bodyPr spcFirstLastPara="1" lIns="91425" tIns="45700" rIns="91425" bIns="45700" anchorCtr="0">
            <a:normAutofit/>
          </a:bodyPr>
          <a:lstStyle/>
          <a:p>
            <a:pPr marL="365125" marR="0" lvl="0" indent="-255587" rtl="0">
              <a:spcBef>
                <a:spcPts val="0"/>
              </a:spcBef>
              <a:spcAft>
                <a:spcPts val="0"/>
              </a:spcAft>
              <a:buClr>
                <a:schemeClr val="dk1"/>
              </a:buClr>
              <a:buSzPts val="1632"/>
              <a:buFont typeface="Noto Sans Symbols"/>
              <a:buChar char="➢"/>
            </a:pPr>
            <a:r>
              <a:rPr lang="en-US" b="0" i="0" u="none">
                <a:latin typeface="Arial"/>
                <a:ea typeface="Arial"/>
                <a:cs typeface="Arial"/>
                <a:sym typeface="Arial"/>
              </a:rPr>
              <a:t>Children ages 6 months through 5 years</a:t>
            </a:r>
            <a:endParaRPr lang="en-US"/>
          </a:p>
          <a:p>
            <a:pPr marL="365125" marR="0" lvl="0" indent="-255587" rtl="0">
              <a:spcBef>
                <a:spcPts val="1200"/>
              </a:spcBef>
              <a:spcAft>
                <a:spcPts val="0"/>
              </a:spcAft>
              <a:buClr>
                <a:schemeClr val="dk1"/>
              </a:buClr>
              <a:buSzPts val="1632"/>
              <a:buFont typeface="Noto Sans Symbols"/>
              <a:buChar char="➢"/>
            </a:pPr>
            <a:r>
              <a:rPr lang="en-US" b="0" i="0" u="none">
                <a:latin typeface="Arial"/>
                <a:ea typeface="Arial"/>
                <a:cs typeface="Arial"/>
                <a:sym typeface="Arial"/>
              </a:rPr>
              <a:t>Adults 65 years of age and older</a:t>
            </a:r>
            <a:endParaRPr lang="en-US"/>
          </a:p>
          <a:p>
            <a:pPr marL="365125" marR="0" lvl="0" indent="-255587" rtl="0">
              <a:spcBef>
                <a:spcPts val="960"/>
              </a:spcBef>
              <a:spcAft>
                <a:spcPts val="0"/>
              </a:spcAft>
              <a:buClr>
                <a:schemeClr val="dk1"/>
              </a:buClr>
              <a:buSzPts val="1632"/>
              <a:buFont typeface="Noto Sans Symbols"/>
              <a:buChar char="➢"/>
            </a:pPr>
            <a:r>
              <a:rPr lang="en-US" b="0" i="0" u="none">
                <a:latin typeface="Arial"/>
                <a:ea typeface="Arial"/>
                <a:cs typeface="Arial"/>
                <a:sym typeface="Arial"/>
              </a:rPr>
              <a:t>Pregnant women ( and up to 2 weeks post partum)</a:t>
            </a:r>
            <a:endParaRPr lang="en-US"/>
          </a:p>
          <a:p>
            <a:pPr marL="365125" marR="0" lvl="0" indent="-255587" rtl="0">
              <a:spcBef>
                <a:spcPts val="960"/>
              </a:spcBef>
              <a:spcAft>
                <a:spcPts val="0"/>
              </a:spcAft>
              <a:buClr>
                <a:schemeClr val="dk1"/>
              </a:buClr>
              <a:buSzPts val="1632"/>
              <a:buFont typeface="Noto Sans Symbols"/>
              <a:buChar char="➢"/>
            </a:pPr>
            <a:r>
              <a:rPr lang="en-US" b="0" i="0" u="none">
                <a:latin typeface="Arial"/>
                <a:ea typeface="Arial"/>
                <a:cs typeface="Arial"/>
                <a:sym typeface="Arial"/>
              </a:rPr>
              <a:t>Residents in nursing homes and other long-term care facilities</a:t>
            </a:r>
            <a:endParaRPr lang="en-US"/>
          </a:p>
          <a:p>
            <a:pPr marL="365125" indent="-255587">
              <a:spcBef>
                <a:spcPts val="960"/>
              </a:spcBef>
              <a:buClr>
                <a:schemeClr val="dk1"/>
              </a:buClr>
              <a:buSzPts val="1632"/>
              <a:buFont typeface="Noto Sans Symbols"/>
              <a:buChar char="➢"/>
            </a:pPr>
            <a:r>
              <a:rPr lang="en-US" b="0" i="0" u="none">
                <a:latin typeface="Arial"/>
                <a:ea typeface="Arial"/>
                <a:cs typeface="Arial"/>
                <a:sym typeface="Arial"/>
              </a:rPr>
              <a:t>People who have chronic medical conditions immunosuppressed </a:t>
            </a:r>
            <a:endParaRPr lang="en-US" dirty="0"/>
          </a:p>
          <a:p>
            <a:pPr marL="365125" marR="0" lvl="0" indent="-255587" rtl="0">
              <a:spcBef>
                <a:spcPts val="960"/>
              </a:spcBef>
              <a:spcAft>
                <a:spcPts val="0"/>
              </a:spcAft>
              <a:buClr>
                <a:schemeClr val="dk1"/>
              </a:buClr>
              <a:buSzPts val="1632"/>
              <a:buFont typeface="Noto Sans Symbols"/>
              <a:buChar char="➢"/>
            </a:pPr>
            <a:endParaRPr lang="en-US"/>
          </a:p>
        </p:txBody>
      </p:sp>
      <p:pic>
        <p:nvPicPr>
          <p:cNvPr id="267" name="Google Shape;267;p24" descr="http://t0.gstatic.com/images?q=tbn:ANd9GcRtrkk0l3cEh5o1R0YzaEWeDbr8oy6YjwVVfxPqPPBUXaNABX8vGQ"/>
          <p:cNvPicPr preferRelativeResize="0"/>
          <p:nvPr/>
        </p:nvPicPr>
        <p:blipFill rotWithShape="1">
          <a:blip r:embed="rId3"/>
          <a:srcRect l="31166" r="9239" b="-1"/>
          <a:stretch/>
        </p:blipFill>
        <p:spPr>
          <a:xfrm>
            <a:off x="5147997" y="3154859"/>
            <a:ext cx="3022934"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p:spPr>
      </p:pic>
      <p:sp>
        <p:nvSpPr>
          <p:cNvPr id="275" name="Arc 27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3997723" y="-218643"/>
            <a:ext cx="4083433" cy="306257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Google Shape;278;p26" descr="http://t3.gstatic.com/images?q=tbn:ANd9GcRe5gXNzOsclO5s0iMC6dioP_VS1URCZuPiMT_ymuz0qy75wQiQ">
            <a:extLst>
              <a:ext uri="{FF2B5EF4-FFF2-40B4-BE49-F238E27FC236}">
                <a16:creationId xmlns:a16="http://schemas.microsoft.com/office/drawing/2014/main" id="{5EE16597-CEC5-4D3F-80EA-8C9EE7D8E261}"/>
              </a:ext>
            </a:extLst>
          </p:cNvPr>
          <p:cNvPicPr preferRelativeResize="0"/>
          <p:nvPr/>
        </p:nvPicPr>
        <p:blipFill rotWithShape="1">
          <a:blip r:embed="rId4"/>
          <a:srcRect l="8862" r="24212" b="-3"/>
          <a:stretch/>
        </p:blipFill>
        <p:spPr>
          <a:xfrm>
            <a:off x="4729355" y="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p:spPr>
      </p:pic>
      <p:pic>
        <p:nvPicPr>
          <p:cNvPr id="268" name="Google Shape;268;p24" descr="http://t3.gstatic.com/images?q=tbn:ANd9GcTCQe_TrlcKQ1YSCNGMpUIRZeKhk3NDDF-6Ok1E_K1WA7k2VZfMzA"/>
          <p:cNvPicPr preferRelativeResize="0"/>
          <p:nvPr/>
        </p:nvPicPr>
        <p:blipFill rotWithShape="1">
          <a:blip r:embed="rId5"/>
          <a:srcRect l="22472" r="11066" b="1"/>
          <a:stretch/>
        </p:blipFill>
        <p:spPr>
          <a:xfrm>
            <a:off x="7450096" y="372217"/>
            <a:ext cx="1693904"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1"/>
        <p:cNvGrpSpPr/>
        <p:nvPr/>
      </p:nvGrpSpPr>
      <p:grpSpPr>
        <a:xfrm>
          <a:off x="0" y="0"/>
          <a:ext cx="0" cy="0"/>
          <a:chOff x="0" y="0"/>
          <a:chExt cx="0" cy="0"/>
        </a:xfrm>
      </p:grpSpPr>
      <p:sp useBgFill="1">
        <p:nvSpPr>
          <p:cNvPr id="298" name="Rectangle 29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Google Shape;293;p28"/>
          <p:cNvSpPr txBox="1">
            <a:spLocks noGrp="1"/>
          </p:cNvSpPr>
          <p:nvPr>
            <p:ph type="title"/>
          </p:nvPr>
        </p:nvSpPr>
        <p:spPr>
          <a:xfrm>
            <a:off x="515125" y="1153572"/>
            <a:ext cx="2400300" cy="4461163"/>
          </a:xfrm>
          <a:prstGeom prst="rect">
            <a:avLst/>
          </a:prstGeom>
        </p:spPr>
        <p:txBody>
          <a:bodyPr spcFirstLastPara="1" lIns="91425" tIns="45700" rIns="91425" bIns="45700" anchorCtr="0">
            <a:normAutofit/>
          </a:bodyPr>
          <a:lstStyle/>
          <a:p>
            <a:pPr marL="0" marR="0" lvl="0" indent="0" rtl="0">
              <a:spcBef>
                <a:spcPts val="0"/>
              </a:spcBef>
              <a:spcAft>
                <a:spcPts val="0"/>
              </a:spcAft>
              <a:buClr>
                <a:schemeClr val="dk1"/>
              </a:buClr>
              <a:buSzPts val="4100"/>
              <a:buFont typeface="Arial"/>
              <a:buNone/>
            </a:pPr>
            <a:r>
              <a:rPr lang="en-US" sz="2600" b="1" i="0" u="none" strike="noStrike" cap="none">
                <a:solidFill>
                  <a:srgbClr val="FFFFFF"/>
                </a:solidFill>
                <a:latin typeface="Arial"/>
                <a:ea typeface="Arial"/>
                <a:cs typeface="Arial"/>
                <a:sym typeface="Arial"/>
              </a:rPr>
              <a:t> Transmission Sources</a:t>
            </a:r>
            <a:endParaRPr lang="en-US" sz="2600">
              <a:solidFill>
                <a:srgbClr val="FFFFFF"/>
              </a:solidFill>
            </a:endParaRPr>
          </a:p>
        </p:txBody>
      </p:sp>
      <p:sp>
        <p:nvSpPr>
          <p:cNvPr id="302" name="Arc 30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2" name="Google Shape;292;p28"/>
          <p:cNvSpPr txBox="1">
            <a:spLocks noGrp="1"/>
          </p:cNvSpPr>
          <p:nvPr>
            <p:ph idx="1"/>
          </p:nvPr>
        </p:nvSpPr>
        <p:spPr>
          <a:xfrm>
            <a:off x="3335481" y="591344"/>
            <a:ext cx="5179868" cy="5585619"/>
          </a:xfrm>
          <a:prstGeom prst="rect">
            <a:avLst/>
          </a:prstGeom>
        </p:spPr>
        <p:txBody>
          <a:bodyPr spcFirstLastPara="1" lIns="91425" tIns="45700" rIns="91425" bIns="45700" anchor="ctr" anchorCtr="0">
            <a:normAutofit/>
          </a:bodyPr>
          <a:lstStyle/>
          <a:p>
            <a:pPr marL="365125" marR="0" lvl="0" indent="-255587" rtl="0">
              <a:spcBef>
                <a:spcPts val="0"/>
              </a:spcBef>
              <a:spcAft>
                <a:spcPts val="0"/>
              </a:spcAft>
              <a:buClr>
                <a:schemeClr val="accent1"/>
              </a:buClr>
              <a:buSzPts val="1904"/>
              <a:buFont typeface="Noto Sans Symbols"/>
              <a:buNone/>
            </a:pPr>
            <a:r>
              <a:rPr lang="en-US" b="1" i="0" u="sng">
                <a:latin typeface="Arial"/>
                <a:ea typeface="Arial"/>
                <a:cs typeface="Arial"/>
                <a:sym typeface="Arial"/>
              </a:rPr>
              <a:t>Health Care Providers:</a:t>
            </a:r>
            <a:endParaRPr lang="en-US"/>
          </a:p>
          <a:p>
            <a:pPr marL="365125" marR="0" lvl="0" indent="-255587" rtl="0">
              <a:spcBef>
                <a:spcPts val="480"/>
              </a:spcBef>
              <a:spcAft>
                <a:spcPts val="0"/>
              </a:spcAft>
              <a:buClr>
                <a:schemeClr val="accent1"/>
              </a:buClr>
              <a:buSzPts val="816"/>
              <a:buFont typeface="Noto Sans Symbols"/>
              <a:buNone/>
            </a:pPr>
            <a:endParaRPr lang="en-US" b="1" i="0" u="sng">
              <a:latin typeface="Arial"/>
              <a:ea typeface="Arial"/>
              <a:cs typeface="Arial"/>
              <a:sym typeface="Arial"/>
            </a:endParaRPr>
          </a:p>
          <a:p>
            <a:pPr marL="365125" marR="0" lvl="0" indent="-255587" rtl="0">
              <a:spcBef>
                <a:spcPts val="960"/>
              </a:spcBef>
              <a:spcAft>
                <a:spcPts val="0"/>
              </a:spcAft>
              <a:buClr>
                <a:schemeClr val="accent1"/>
              </a:buClr>
              <a:buSzPts val="1632"/>
              <a:buFont typeface="Noto Sans Symbols"/>
              <a:buChar char="➢"/>
            </a:pPr>
            <a:r>
              <a:rPr lang="en-US" b="0" i="0" u="none">
                <a:latin typeface="Arial"/>
                <a:ea typeface="Arial"/>
                <a:cs typeface="Arial"/>
                <a:sym typeface="Arial"/>
              </a:rPr>
              <a:t>People who provide home care to persons in groups at high risk</a:t>
            </a:r>
            <a:endParaRPr lang="en-US"/>
          </a:p>
          <a:p>
            <a:pPr marL="365125" marR="0" lvl="0" indent="-255587" rtl="0">
              <a:spcBef>
                <a:spcPts val="960"/>
              </a:spcBef>
              <a:spcAft>
                <a:spcPts val="0"/>
              </a:spcAft>
              <a:buClr>
                <a:schemeClr val="accent1"/>
              </a:buClr>
              <a:buSzPts val="1632"/>
              <a:buFont typeface="Noto Sans Symbols"/>
              <a:buChar char="➢"/>
            </a:pPr>
            <a:r>
              <a:rPr lang="en-US" b="0" i="0" u="none">
                <a:latin typeface="Arial"/>
                <a:ea typeface="Arial"/>
                <a:cs typeface="Arial"/>
                <a:sym typeface="Arial"/>
              </a:rPr>
              <a:t>People working in health-care settings include physicians, nurses, and other workers in hospitals, long term care facilities, assisted living  and outpatient-care settings</a:t>
            </a:r>
            <a:endParaRPr lang="en-US"/>
          </a:p>
          <a:p>
            <a:pPr marL="365125" marR="0" lvl="0" indent="-255587" rtl="0">
              <a:spcBef>
                <a:spcPts val="960"/>
              </a:spcBef>
              <a:spcAft>
                <a:spcPts val="0"/>
              </a:spcAft>
              <a:buClr>
                <a:schemeClr val="accent1"/>
              </a:buClr>
              <a:buSzPts val="1632"/>
              <a:buFont typeface="Noto Sans Symbols"/>
              <a:buChar char="➢"/>
            </a:pPr>
            <a:r>
              <a:rPr lang="en-US" b="0" i="0" u="none">
                <a:latin typeface="Arial"/>
                <a:ea typeface="Arial"/>
                <a:cs typeface="Arial"/>
                <a:sym typeface="Arial"/>
              </a:rPr>
              <a:t>Medical emergency response workers</a:t>
            </a:r>
            <a:endParaRPr lang="en-US"/>
          </a:p>
          <a:p>
            <a:pPr marL="365125" marR="0" lvl="0" indent="-255587" rtl="0">
              <a:spcBef>
                <a:spcPts val="960"/>
              </a:spcBef>
              <a:spcAft>
                <a:spcPts val="0"/>
              </a:spcAft>
              <a:buClr>
                <a:schemeClr val="accent1"/>
              </a:buClr>
              <a:buSzPts val="1632"/>
              <a:buFont typeface="Noto Sans Symbols"/>
              <a:buChar char="➢"/>
            </a:pPr>
            <a:r>
              <a:rPr lang="en-US" b="0" i="0" u="none">
                <a:latin typeface="Arial"/>
                <a:ea typeface="Arial"/>
                <a:cs typeface="Arial"/>
                <a:sym typeface="Arial"/>
              </a:rPr>
              <a:t>Students in these professions who will have contact with patients</a:t>
            </a:r>
            <a:endParaRPr lang="en-US"/>
          </a:p>
          <a:p>
            <a:pPr marL="365125" marR="0" lvl="0" indent="-134683" rtl="0">
              <a:spcBef>
                <a:spcPts val="1120"/>
              </a:spcBef>
              <a:spcAft>
                <a:spcPts val="0"/>
              </a:spcAft>
              <a:buClr>
                <a:schemeClr val="accent1"/>
              </a:buClr>
              <a:buSzPts val="1904"/>
              <a:buFont typeface="Noto Sans Symbols"/>
              <a:buNone/>
            </a:pPr>
            <a:endParaRPr lang="en-US" b="0" i="0" u="none">
              <a:latin typeface="Arial"/>
              <a:ea typeface="Arial"/>
              <a:cs typeface="Arial"/>
              <a:sym typeface="Arial"/>
            </a:endParaRPr>
          </a:p>
          <a:p>
            <a:pPr marL="365125" marR="0" lvl="0" indent="-134683" rtl="0">
              <a:spcBef>
                <a:spcPts val="400"/>
              </a:spcBef>
              <a:spcAft>
                <a:spcPts val="0"/>
              </a:spcAft>
              <a:buClr>
                <a:schemeClr val="accent1"/>
              </a:buClr>
              <a:buSzPts val="1904"/>
              <a:buFont typeface="Noto Sans Symbols"/>
              <a:buNone/>
            </a:pPr>
            <a:endParaRPr lang="en-US" b="0" i="0" u="non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5;p3">
            <a:extLst>
              <a:ext uri="{FF2B5EF4-FFF2-40B4-BE49-F238E27FC236}">
                <a16:creationId xmlns:a16="http://schemas.microsoft.com/office/drawing/2014/main" id="{9A7C06FA-3C9B-4C37-A4EB-D413341063A6}"/>
              </a:ext>
            </a:extLst>
          </p:cNvPr>
          <p:cNvSpPr txBox="1">
            <a:spLocks/>
          </p:cNvSpPr>
          <p:nvPr/>
        </p:nvSpPr>
        <p:spPr>
          <a:xfrm>
            <a:off x="980590" y="1559928"/>
            <a:ext cx="7666522" cy="4082046"/>
          </a:xfrm>
          <a:prstGeom prst="rect">
            <a:avLst/>
          </a:prstGeom>
          <a:solidFill>
            <a:schemeClr val="bg2"/>
          </a:solidFill>
          <a:ln>
            <a:noFill/>
          </a:ln>
        </p:spPr>
        <p:txBody>
          <a:bodyPr spcFirstLastPara="1" vert="horz" wrap="square"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65125" indent="-255587" algn="l">
              <a:lnSpc>
                <a:spcPct val="100000"/>
              </a:lnSpc>
              <a:spcBef>
                <a:spcPts val="0"/>
              </a:spcBef>
              <a:buClr>
                <a:schemeClr val="accent1"/>
              </a:buClr>
              <a:buSzPts val="1632"/>
              <a:buFont typeface="Noto Sans Symbols"/>
              <a:buChar char="▪"/>
            </a:pPr>
            <a:r>
              <a:rPr lang="en-US" sz="2400" dirty="0">
                <a:solidFill>
                  <a:schemeClr val="dk1"/>
                </a:solidFill>
                <a:latin typeface="Arial"/>
                <a:ea typeface="Arial"/>
                <a:cs typeface="Arial"/>
                <a:sym typeface="Arial"/>
              </a:rPr>
              <a:t>Influenza is a highly contagious respiratory viral illness</a:t>
            </a:r>
            <a:endParaRPr lang="en-US" dirty="0"/>
          </a:p>
          <a:p>
            <a:pPr marL="365125" indent="-255587" algn="l">
              <a:lnSpc>
                <a:spcPct val="100000"/>
              </a:lnSpc>
              <a:spcBef>
                <a:spcPts val="1800"/>
              </a:spcBef>
              <a:buClr>
                <a:schemeClr val="accent1"/>
              </a:buClr>
              <a:buSzPts val="1632"/>
              <a:buFont typeface="Noto Sans Symbols"/>
              <a:buChar char="▪"/>
            </a:pPr>
            <a:r>
              <a:rPr lang="en-US" sz="2400" dirty="0">
                <a:solidFill>
                  <a:schemeClr val="dk1"/>
                </a:solidFill>
                <a:latin typeface="Arial"/>
                <a:ea typeface="Arial"/>
                <a:cs typeface="Arial"/>
                <a:sym typeface="Arial"/>
              </a:rPr>
              <a:t>Caused by various types of influenza viral strains</a:t>
            </a:r>
            <a:endParaRPr lang="en-US" dirty="0"/>
          </a:p>
          <a:p>
            <a:pPr marL="365125" indent="-255587" algn="l">
              <a:lnSpc>
                <a:spcPct val="100000"/>
              </a:lnSpc>
              <a:spcBef>
                <a:spcPts val="1800"/>
              </a:spcBef>
              <a:buClr>
                <a:schemeClr val="accent1"/>
              </a:buClr>
              <a:buSzPts val="1632"/>
              <a:buFont typeface="Noto Sans Symbols"/>
              <a:buChar char="▪"/>
            </a:pPr>
            <a:r>
              <a:rPr lang="en-US" sz="2400" dirty="0">
                <a:solidFill>
                  <a:schemeClr val="dk1"/>
                </a:solidFill>
                <a:latin typeface="Arial"/>
                <a:ea typeface="Arial"/>
                <a:cs typeface="Arial"/>
                <a:sym typeface="Arial"/>
              </a:rPr>
              <a:t>Rates of infection are highest among children</a:t>
            </a:r>
            <a:endParaRPr lang="en-US" dirty="0"/>
          </a:p>
          <a:p>
            <a:pPr marL="365125" indent="-255587" algn="l">
              <a:lnSpc>
                <a:spcPct val="100000"/>
              </a:lnSpc>
              <a:spcBef>
                <a:spcPts val="1800"/>
              </a:spcBef>
              <a:buClr>
                <a:schemeClr val="accent1"/>
              </a:buClr>
              <a:buSzPts val="1632"/>
              <a:buFont typeface="Noto Sans Symbols"/>
              <a:buChar char="▪"/>
            </a:pPr>
            <a:r>
              <a:rPr lang="en-US" sz="2400" dirty="0">
                <a:solidFill>
                  <a:schemeClr val="dk1"/>
                </a:solidFill>
                <a:latin typeface="Arial"/>
                <a:ea typeface="Arial"/>
                <a:cs typeface="Arial"/>
                <a:sym typeface="Arial"/>
              </a:rPr>
              <a:t>Rates of serious illness and death are highest among persons aged &gt;65 years, children aged &lt;2 years, and persons of any age who have medical conditions that place them at increased risk for complications </a:t>
            </a:r>
            <a:endParaRPr lang="en-US" dirty="0"/>
          </a:p>
        </p:txBody>
      </p:sp>
      <p:sp>
        <p:nvSpPr>
          <p:cNvPr id="5" name="Google Shape;117;p3">
            <a:extLst>
              <a:ext uri="{FF2B5EF4-FFF2-40B4-BE49-F238E27FC236}">
                <a16:creationId xmlns:a16="http://schemas.microsoft.com/office/drawing/2014/main" id="{1F3D2A29-6B90-42CA-9412-AB0860FEBF16}"/>
              </a:ext>
            </a:extLst>
          </p:cNvPr>
          <p:cNvSpPr txBox="1"/>
          <p:nvPr/>
        </p:nvSpPr>
        <p:spPr>
          <a:xfrm>
            <a:off x="1150937" y="333375"/>
            <a:ext cx="6553200" cy="8302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800"/>
              <a:buFont typeface="Arial"/>
              <a:buNone/>
            </a:pPr>
            <a:r>
              <a:rPr lang="en-US" sz="4800" b="1" i="0" u="sng" strike="noStrike" cap="none">
                <a:solidFill>
                  <a:schemeClr val="dk1"/>
                </a:solidFill>
                <a:latin typeface="Arial"/>
                <a:ea typeface="Arial"/>
                <a:cs typeface="Arial"/>
                <a:sym typeface="Arial"/>
              </a:rPr>
              <a:t>What is Influenza?</a:t>
            </a:r>
            <a:r>
              <a:rPr lang="en-US" sz="48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71459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9"/>
          <p:cNvSpPr txBox="1">
            <a:spLocks noGrp="1"/>
          </p:cNvSpPr>
          <p:nvPr>
            <p:ph type="ctrTitle" idx="4294967295"/>
          </p:nvPr>
        </p:nvSpPr>
        <p:spPr>
          <a:xfrm>
            <a:off x="317500" y="762000"/>
            <a:ext cx="8313737" cy="26828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4800"/>
              <a:buFont typeface="Arial"/>
              <a:buNone/>
            </a:pPr>
            <a:r>
              <a:rPr lang="en-US" sz="4800" b="1" i="0" u="none" strike="noStrike" cap="none">
                <a:solidFill>
                  <a:schemeClr val="dk1"/>
                </a:solidFill>
                <a:latin typeface="Arial"/>
                <a:ea typeface="Arial"/>
                <a:cs typeface="Arial"/>
                <a:sym typeface="Arial"/>
              </a:rPr>
              <a:t>Influenza Vaccine Clinic in the School or Mass Setting</a:t>
            </a:r>
            <a:endParaRPr sz="4100" b="1" i="0" u="none" strike="noStrike" cap="none">
              <a:solidFill>
                <a:schemeClr val="dk2"/>
              </a:solidFill>
              <a:latin typeface="Rambla"/>
              <a:ea typeface="Rambla"/>
              <a:cs typeface="Rambla"/>
              <a:sym typeface="Rambla"/>
            </a:endParaRPr>
          </a:p>
        </p:txBody>
      </p:sp>
      <p:sp>
        <p:nvSpPr>
          <p:cNvPr id="302" name="Google Shape;302;p29"/>
          <p:cNvSpPr txBox="1"/>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FF"/>
              </a:buClr>
              <a:buSzPts val="1000"/>
              <a:buFont typeface="Arimo"/>
              <a:buNone/>
            </a:pPr>
            <a:r>
              <a:rPr lang="en-US" sz="1000" b="0" i="0" u="none" strike="noStrike" cap="none">
                <a:solidFill>
                  <a:srgbClr val="FFFFFF"/>
                </a:solidFill>
                <a:latin typeface="Arimo"/>
                <a:ea typeface="Arimo"/>
                <a:cs typeface="Arimo"/>
                <a:sym typeface="Arimo"/>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3"/>
        <p:cNvGrpSpPr/>
        <p:nvPr/>
      </p:nvGrpSpPr>
      <p:grpSpPr>
        <a:xfrm>
          <a:off x="0" y="0"/>
          <a:ext cx="0" cy="0"/>
          <a:chOff x="0" y="0"/>
          <a:chExt cx="0" cy="0"/>
        </a:xfrm>
      </p:grpSpPr>
      <p:sp useBgFill="1">
        <p:nvSpPr>
          <p:cNvPr id="321" name="Rectangle 3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3" name="Rectangle 3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Freeform: Shape 3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3" name="Rectangle 3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Google Shape;316;p31"/>
          <p:cNvSpPr txBox="1">
            <a:spLocks noGrp="1"/>
          </p:cNvSpPr>
          <p:nvPr>
            <p:ph type="title"/>
          </p:nvPr>
        </p:nvSpPr>
        <p:spPr>
          <a:xfrm>
            <a:off x="350041" y="586855"/>
            <a:ext cx="2401025" cy="3387497"/>
          </a:xfrm>
          <a:prstGeom prst="rect">
            <a:avLst/>
          </a:prstGeom>
        </p:spPr>
        <p:txBody>
          <a:bodyPr spcFirstLastPara="1" lIns="91425" tIns="45700" rIns="91425" bIns="45700" anchor="b" anchorCtr="0">
            <a:normAutofit/>
          </a:bodyPr>
          <a:lstStyle/>
          <a:p>
            <a:pPr marL="0" marR="0" lvl="0" indent="0" algn="r" rtl="0">
              <a:spcBef>
                <a:spcPts val="0"/>
              </a:spcBef>
              <a:spcAft>
                <a:spcPts val="0"/>
              </a:spcAft>
              <a:buClr>
                <a:schemeClr val="dk1"/>
              </a:buClr>
              <a:buSzPts val="4300"/>
              <a:buFont typeface="Arial"/>
              <a:buNone/>
            </a:pPr>
            <a:r>
              <a:rPr lang="en-US" sz="3500" b="1" i="0" u="none" strike="noStrike" cap="none">
                <a:solidFill>
                  <a:srgbClr val="FFFFFF"/>
                </a:solidFill>
                <a:latin typeface="Arial"/>
                <a:ea typeface="Arial"/>
                <a:cs typeface="Arial"/>
                <a:sym typeface="Arial"/>
              </a:rPr>
              <a:t>Injectable Vaccine Fast Facts</a:t>
            </a:r>
          </a:p>
        </p:txBody>
      </p:sp>
      <p:sp>
        <p:nvSpPr>
          <p:cNvPr id="335" name="Google Shape;314;p31"/>
          <p:cNvSpPr txBox="1">
            <a:spLocks noGrp="1"/>
          </p:cNvSpPr>
          <p:nvPr>
            <p:ph idx="1"/>
          </p:nvPr>
        </p:nvSpPr>
        <p:spPr>
          <a:xfrm>
            <a:off x="3607694" y="649480"/>
            <a:ext cx="4916510" cy="5546047"/>
          </a:xfrm>
          <a:prstGeom prst="rect">
            <a:avLst/>
          </a:prstGeom>
        </p:spPr>
        <p:txBody>
          <a:bodyPr spcFirstLastPara="1" lIns="91425" tIns="45700" rIns="91425" bIns="45700" anchor="ctr" anchorCtr="0">
            <a:normAutofit/>
          </a:bodyPr>
          <a:lstStyle/>
          <a:p>
            <a:pPr marL="365125" marR="0" lvl="0" indent="-255587" rtl="0">
              <a:spcBef>
                <a:spcPts val="0"/>
              </a:spcBef>
              <a:spcAft>
                <a:spcPts val="0"/>
              </a:spcAft>
              <a:buClr>
                <a:schemeClr val="accent1"/>
              </a:buClr>
              <a:buSzPts val="1904"/>
              <a:buFont typeface="Noto Sans Symbols"/>
              <a:buChar char="▶"/>
            </a:pPr>
            <a:r>
              <a:rPr lang="en-US" sz="1700" b="0" i="0" u="none">
                <a:latin typeface="Arial"/>
                <a:ea typeface="Arial"/>
                <a:cs typeface="Arial"/>
                <a:sym typeface="Arial"/>
              </a:rPr>
              <a:t>Antibodies develop approximately 2 weeks after vaccine</a:t>
            </a:r>
            <a:endParaRPr sz="1700"/>
          </a:p>
          <a:p>
            <a:pPr marL="365125" marR="0" lvl="0" indent="-255587" rtl="0">
              <a:spcBef>
                <a:spcPts val="1600"/>
              </a:spcBef>
              <a:spcAft>
                <a:spcPts val="0"/>
              </a:spcAft>
              <a:buClr>
                <a:schemeClr val="accent1"/>
              </a:buClr>
              <a:buSzPts val="1904"/>
              <a:buFont typeface="Noto Sans Symbols"/>
              <a:buChar char="▶"/>
            </a:pPr>
            <a:r>
              <a:rPr lang="en-US" sz="1700" b="0" i="0" u="none">
                <a:latin typeface="Arial"/>
                <a:ea typeface="Arial"/>
                <a:cs typeface="Arial"/>
                <a:sym typeface="Arial"/>
              </a:rPr>
              <a:t>Common reactions (Injectable)</a:t>
            </a:r>
            <a:endParaRPr sz="1700"/>
          </a:p>
          <a:p>
            <a:pPr marL="620712" marR="0" lvl="1" indent="-228599" rtl="0">
              <a:spcBef>
                <a:spcPts val="900"/>
              </a:spcBef>
              <a:spcAft>
                <a:spcPts val="0"/>
              </a:spcAft>
              <a:buClr>
                <a:schemeClr val="accent1"/>
              </a:buClr>
              <a:buSzPts val="2400"/>
              <a:buFont typeface="Verdana"/>
              <a:buChar char="◦"/>
            </a:pPr>
            <a:r>
              <a:rPr lang="en-US" sz="1700" b="0" i="0" u="none" strike="noStrike" cap="none">
                <a:latin typeface="Arial"/>
                <a:ea typeface="Arial"/>
                <a:cs typeface="Arial"/>
                <a:sym typeface="Arial"/>
              </a:rPr>
              <a:t>Soreness/erythema/induration at site lasting 1-2 days (15-20%)</a:t>
            </a:r>
            <a:endParaRPr sz="1700"/>
          </a:p>
          <a:p>
            <a:pPr marL="620712" marR="0" lvl="1" indent="-228599" rtl="0">
              <a:spcBef>
                <a:spcPts val="900"/>
              </a:spcBef>
              <a:spcAft>
                <a:spcPts val="0"/>
              </a:spcAft>
              <a:buClr>
                <a:schemeClr val="accent1"/>
              </a:buClr>
              <a:buSzPts val="2400"/>
              <a:buFont typeface="Verdana"/>
              <a:buChar char="◦"/>
            </a:pPr>
            <a:r>
              <a:rPr lang="en-US" sz="1700" b="0" i="0" u="none" strike="noStrike" cap="none">
                <a:latin typeface="Arial"/>
                <a:ea typeface="Arial"/>
                <a:cs typeface="Arial"/>
                <a:sym typeface="Arial"/>
              </a:rPr>
              <a:t>Fever/chills/malaise/myalgias lasting 1-2 days (&lt;1%)</a:t>
            </a:r>
            <a:endParaRPr sz="1700"/>
          </a:p>
          <a:p>
            <a:pPr marL="620712" marR="0" lvl="1" indent="-228599" rtl="0">
              <a:spcBef>
                <a:spcPts val="900"/>
              </a:spcBef>
              <a:spcAft>
                <a:spcPts val="0"/>
              </a:spcAft>
              <a:buClr>
                <a:schemeClr val="accent1"/>
              </a:buClr>
              <a:buSzPts val="2400"/>
              <a:buFont typeface="Verdana"/>
              <a:buChar char="◦"/>
            </a:pPr>
            <a:r>
              <a:rPr lang="en-US" sz="1700" b="0" i="0" u="none" strike="noStrike" cap="none">
                <a:latin typeface="Arial"/>
                <a:ea typeface="Arial"/>
                <a:cs typeface="Arial"/>
                <a:sym typeface="Arial"/>
              </a:rPr>
              <a:t>Rare: Immediate hypersensitivity allergic reactions (hives/angioedema/allergic asthma/systemic anaphylaxis)</a:t>
            </a:r>
            <a:endParaRPr sz="1700"/>
          </a:p>
          <a:p>
            <a:pPr marL="365125" marR="0" lvl="0" indent="-151955" rtl="0">
              <a:spcBef>
                <a:spcPts val="1000"/>
              </a:spcBef>
              <a:spcAft>
                <a:spcPts val="0"/>
              </a:spcAft>
              <a:buClr>
                <a:schemeClr val="accent1"/>
              </a:buClr>
              <a:buSzPts val="1632"/>
              <a:buFont typeface="Noto Sans Symbols"/>
              <a:buNone/>
            </a:pPr>
            <a:endParaRPr sz="1700" b="0" i="0" u="none" strike="noStrike" cap="none">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320"/>
        <p:cNvGrpSpPr/>
        <p:nvPr/>
      </p:nvGrpSpPr>
      <p:grpSpPr>
        <a:xfrm>
          <a:off x="0" y="0"/>
          <a:ext cx="0" cy="0"/>
          <a:chOff x="0" y="0"/>
          <a:chExt cx="0" cy="0"/>
        </a:xfrm>
      </p:grpSpPr>
      <p:sp>
        <p:nvSpPr>
          <p:cNvPr id="321" name="Google Shape;321;p32"/>
          <p:cNvSpPr txBox="1">
            <a:spLocks noGrp="1"/>
          </p:cNvSpPr>
          <p:nvPr>
            <p:ph type="title"/>
          </p:nvPr>
        </p:nvSpPr>
        <p:spPr>
          <a:xfrm>
            <a:off x="609600" y="384175"/>
            <a:ext cx="7924800" cy="1139825"/>
          </a:xfrm>
          <a:prstGeom prst="rect">
            <a:avLst/>
          </a:prstGeom>
          <a:noFill/>
          <a:ln>
            <a:noFill/>
          </a:ln>
        </p:spPr>
        <p:txBody>
          <a:bodyPr spcFirstLastPara="1" wrap="square" lIns="91425" tIns="45700" rIns="91425" bIns="45700" anchor="ctr" anchorCtr="0">
            <a:noAutofit/>
          </a:bodyPr>
          <a:lstStyle/>
          <a:p>
            <a:pPr marL="0" marR="0" lvl="0" indent="0" algn="ctr" rtl="0">
              <a:lnSpc>
                <a:spcPct val="75000"/>
              </a:lnSpc>
              <a:spcBef>
                <a:spcPts val="0"/>
              </a:spcBef>
              <a:spcAft>
                <a:spcPts val="0"/>
              </a:spcAft>
              <a:buClr>
                <a:schemeClr val="dk1"/>
              </a:buClr>
              <a:buSzPts val="4320"/>
              <a:buFont typeface="Arial"/>
              <a:buNone/>
            </a:pPr>
            <a:r>
              <a:rPr lang="en-US" sz="4320" b="1" i="0" u="none" strike="noStrike" cap="none">
                <a:solidFill>
                  <a:schemeClr val="dk1"/>
                </a:solidFill>
                <a:latin typeface="Arial"/>
                <a:ea typeface="Arial"/>
                <a:cs typeface="Arial"/>
                <a:sym typeface="Arial"/>
              </a:rPr>
              <a:t>Contraindications for all Influenza Vaccine   </a:t>
            </a:r>
            <a:endParaRPr/>
          </a:p>
        </p:txBody>
      </p:sp>
      <p:sp>
        <p:nvSpPr>
          <p:cNvPr id="322" name="Google Shape;322;p32"/>
          <p:cNvSpPr txBox="1">
            <a:spLocks noGrp="1"/>
          </p:cNvSpPr>
          <p:nvPr>
            <p:ph type="body" idx="1"/>
          </p:nvPr>
        </p:nvSpPr>
        <p:spPr>
          <a:xfrm>
            <a:off x="228600" y="1676400"/>
            <a:ext cx="8763000" cy="5181600"/>
          </a:xfrm>
          <a:prstGeom prst="rect">
            <a:avLst/>
          </a:prstGeom>
          <a:noFill/>
          <a:ln>
            <a:noFill/>
          </a:ln>
        </p:spPr>
        <p:txBody>
          <a:bodyPr spcFirstLastPara="1" wrap="square" lIns="91425" tIns="45700" rIns="91425" bIns="45700" anchor="t" anchorCtr="0">
            <a:noAutofit/>
          </a:bodyPr>
          <a:lstStyle/>
          <a:p>
            <a:pPr marL="365125" marR="0" lvl="0" indent="-255587" algn="l" rtl="0">
              <a:lnSpc>
                <a:spcPct val="90000"/>
              </a:lnSpc>
              <a:spcBef>
                <a:spcPts val="0"/>
              </a:spcBef>
              <a:spcAft>
                <a:spcPts val="0"/>
              </a:spcAft>
              <a:buClr>
                <a:schemeClr val="accent1"/>
              </a:buClr>
              <a:buSzPts val="1904"/>
              <a:buFont typeface="Noto Sans Symbols"/>
              <a:buChar char="➢"/>
            </a:pPr>
            <a:r>
              <a:rPr lang="en-US" sz="2800" b="0" i="0" u="none">
                <a:solidFill>
                  <a:schemeClr val="dk1"/>
                </a:solidFill>
                <a:latin typeface="Arial"/>
                <a:ea typeface="Arial"/>
                <a:cs typeface="Arial"/>
                <a:sym typeface="Arial"/>
              </a:rPr>
              <a:t>People who had a severe (anaphylactic) reaction to chicken eggs</a:t>
            </a:r>
            <a:endParaRPr/>
          </a:p>
          <a:p>
            <a:pPr marL="365125" marR="0" lvl="0" indent="-255587" algn="l" rtl="0">
              <a:lnSpc>
                <a:spcPct val="90000"/>
              </a:lnSpc>
              <a:spcBef>
                <a:spcPts val="1400"/>
              </a:spcBef>
              <a:spcAft>
                <a:spcPts val="0"/>
              </a:spcAft>
              <a:buClr>
                <a:schemeClr val="accent1"/>
              </a:buClr>
              <a:buSzPts val="1904"/>
              <a:buFont typeface="Noto Sans Symbols"/>
              <a:buChar char="➢"/>
            </a:pPr>
            <a:r>
              <a:rPr lang="en-US" sz="2800" b="0" i="0" u="none">
                <a:solidFill>
                  <a:schemeClr val="dk1"/>
                </a:solidFill>
                <a:latin typeface="Arial"/>
                <a:ea typeface="Arial"/>
                <a:cs typeface="Arial"/>
                <a:sym typeface="Arial"/>
              </a:rPr>
              <a:t>People who had a severe reaction to a flu vaccination in the past</a:t>
            </a:r>
            <a:endParaRPr/>
          </a:p>
          <a:p>
            <a:pPr marL="365125" marR="0" lvl="0" indent="-255587" algn="l" rtl="0">
              <a:lnSpc>
                <a:spcPct val="90000"/>
              </a:lnSpc>
              <a:spcBef>
                <a:spcPts val="1400"/>
              </a:spcBef>
              <a:spcAft>
                <a:spcPts val="0"/>
              </a:spcAft>
              <a:buClr>
                <a:schemeClr val="accent1"/>
              </a:buClr>
              <a:buSzPts val="1904"/>
              <a:buFont typeface="Noto Sans Symbols"/>
              <a:buChar char="➢"/>
            </a:pPr>
            <a:r>
              <a:rPr lang="en-US" sz="2800" b="0" i="0" u="none">
                <a:solidFill>
                  <a:schemeClr val="dk1"/>
                </a:solidFill>
                <a:latin typeface="Arial"/>
                <a:ea typeface="Arial"/>
                <a:cs typeface="Arial"/>
                <a:sym typeface="Arial"/>
              </a:rPr>
              <a:t>Children &lt;6mo of age</a:t>
            </a:r>
            <a:endParaRPr/>
          </a:p>
          <a:p>
            <a:pPr marL="365125" marR="0" lvl="0" indent="-255587" algn="l" rtl="0">
              <a:lnSpc>
                <a:spcPct val="90000"/>
              </a:lnSpc>
              <a:spcBef>
                <a:spcPts val="1400"/>
              </a:spcBef>
              <a:spcAft>
                <a:spcPts val="0"/>
              </a:spcAft>
              <a:buClr>
                <a:schemeClr val="accent1"/>
              </a:buClr>
              <a:buSzPts val="1904"/>
              <a:buFont typeface="Noto Sans Symbols"/>
              <a:buChar char="➢"/>
            </a:pPr>
            <a:r>
              <a:rPr lang="en-US" sz="2800" b="0" i="0" u="none">
                <a:solidFill>
                  <a:schemeClr val="dk1"/>
                </a:solidFill>
                <a:latin typeface="Arial"/>
                <a:ea typeface="Arial"/>
                <a:cs typeface="Arial"/>
                <a:sym typeface="Arial"/>
              </a:rPr>
              <a:t>People who developed </a:t>
            </a:r>
            <a:r>
              <a:rPr lang="en-US" sz="2800" b="0" i="0" u="sng">
                <a:solidFill>
                  <a:schemeClr val="hlink"/>
                </a:solidFill>
                <a:latin typeface="Rambla"/>
                <a:ea typeface="Rambla"/>
                <a:cs typeface="Rambla"/>
                <a:sym typeface="Rambla"/>
                <a:hlinkClick r:id="rId3"/>
              </a:rPr>
              <a:t>Guillain-Barre' syndrome </a:t>
            </a:r>
            <a:r>
              <a:rPr lang="en-US" sz="2800" b="0" i="0" u="none">
                <a:solidFill>
                  <a:schemeClr val="dk1"/>
                </a:solidFill>
                <a:latin typeface="Arial"/>
                <a:ea typeface="Arial"/>
                <a:cs typeface="Arial"/>
                <a:sym typeface="Arial"/>
              </a:rPr>
              <a:t>following influenza vaccination (requires a consultation with patient’s physician) </a:t>
            </a:r>
            <a:endParaRPr/>
          </a:p>
        </p:txBody>
      </p:sp>
      <p:sp>
        <p:nvSpPr>
          <p:cNvPr id="323" name="Google Shape;323;p32"/>
          <p:cNvSpPr txBox="1"/>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Arimo"/>
              <a:buNone/>
            </a:pPr>
            <a:r>
              <a:rPr lang="en-US" sz="1000" b="0" i="0" u="none" strike="noStrike" cap="none">
                <a:solidFill>
                  <a:schemeClr val="dk1"/>
                </a:solidFill>
                <a:latin typeface="Arimo"/>
                <a:ea typeface="Arimo"/>
                <a:cs typeface="Arimo"/>
                <a:sym typeface="Arimo"/>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3"/>
          <p:cNvSpPr txBox="1">
            <a:spLocks noGrp="1"/>
          </p:cNvSpPr>
          <p:nvPr>
            <p:ph type="title" idx="4294967295"/>
          </p:nvPr>
        </p:nvSpPr>
        <p:spPr>
          <a:xfrm>
            <a:off x="0" y="0"/>
            <a:ext cx="8839200" cy="109061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br>
              <a:rPr lang="en-US" sz="4400" b="1" i="0" u="none" strike="noStrike" cap="none">
                <a:solidFill>
                  <a:schemeClr val="dk1"/>
                </a:solidFill>
                <a:latin typeface="Arial"/>
                <a:ea typeface="Arial"/>
                <a:cs typeface="Arial"/>
                <a:sym typeface="Arial"/>
              </a:rPr>
            </a:br>
            <a:r>
              <a:rPr lang="en-US" sz="4400" b="1" i="0" u="none" strike="noStrike" cap="none">
                <a:solidFill>
                  <a:schemeClr val="dk1"/>
                </a:solidFill>
                <a:latin typeface="Arial"/>
                <a:ea typeface="Arial"/>
                <a:cs typeface="Arial"/>
                <a:sym typeface="Arial"/>
              </a:rPr>
              <a:t>Vaccine Administration</a:t>
            </a:r>
            <a:br>
              <a:rPr lang="en-US" sz="4400" b="1" i="0" u="none" strike="noStrike" cap="none">
                <a:solidFill>
                  <a:schemeClr val="dk1"/>
                </a:solidFill>
                <a:latin typeface="Arial"/>
                <a:ea typeface="Arial"/>
                <a:cs typeface="Arial"/>
                <a:sym typeface="Arial"/>
              </a:rPr>
            </a:br>
            <a:endParaRPr sz="4400" b="1" i="0" u="none" strike="noStrike" cap="none">
              <a:solidFill>
                <a:schemeClr val="dk1"/>
              </a:solidFill>
              <a:latin typeface="Arial"/>
              <a:ea typeface="Arial"/>
              <a:cs typeface="Arial"/>
              <a:sym typeface="Arial"/>
            </a:endParaRPr>
          </a:p>
        </p:txBody>
      </p:sp>
      <p:sp>
        <p:nvSpPr>
          <p:cNvPr id="329" name="Google Shape;329;p33"/>
          <p:cNvSpPr txBox="1">
            <a:spLocks noGrp="1"/>
          </p:cNvSpPr>
          <p:nvPr>
            <p:ph type="body" idx="4294967295"/>
          </p:nvPr>
        </p:nvSpPr>
        <p:spPr>
          <a:xfrm>
            <a:off x="0" y="1089025"/>
            <a:ext cx="9144000" cy="5176838"/>
          </a:xfrm>
          <a:prstGeom prst="rect">
            <a:avLst/>
          </a:prstGeom>
          <a:noFill/>
          <a:ln>
            <a:noFill/>
          </a:ln>
        </p:spPr>
        <p:txBody>
          <a:bodyPr spcFirstLastPara="1" wrap="square" lIns="91425" tIns="45700" rIns="91425" bIns="45700" anchor="t" anchorCtr="0">
            <a:noAutofit/>
          </a:bodyPr>
          <a:lstStyle/>
          <a:p>
            <a:pPr marL="365125" marR="0" lvl="0" indent="-255587" algn="l" rtl="0">
              <a:lnSpc>
                <a:spcPct val="90000"/>
              </a:lnSpc>
              <a:spcBef>
                <a:spcPts val="0"/>
              </a:spcBef>
              <a:spcAft>
                <a:spcPts val="0"/>
              </a:spcAft>
              <a:buClr>
                <a:schemeClr val="accent1"/>
              </a:buClr>
              <a:buSzPts val="1632"/>
              <a:buFont typeface="Noto Sans Symbols"/>
              <a:buChar char="▶"/>
            </a:pPr>
            <a:r>
              <a:rPr lang="en-US" sz="2400" b="1" i="0" u="none">
                <a:solidFill>
                  <a:schemeClr val="dk1"/>
                </a:solidFill>
                <a:latin typeface="Arial"/>
                <a:ea typeface="Arial"/>
                <a:cs typeface="Arial"/>
                <a:sym typeface="Arial"/>
              </a:rPr>
              <a:t>Sites:</a:t>
            </a:r>
            <a:endParaRPr/>
          </a:p>
          <a:p>
            <a:pPr marL="620712" marR="0" lvl="1" indent="-228598" algn="l" rtl="0">
              <a:lnSpc>
                <a:spcPct val="90000"/>
              </a:lnSpc>
              <a:spcBef>
                <a:spcPts val="300"/>
              </a:spcBef>
              <a:spcAft>
                <a:spcPts val="0"/>
              </a:spcAft>
              <a:buClr>
                <a:schemeClr val="accent1"/>
              </a:buClr>
              <a:buSzPts val="1632"/>
              <a:buFont typeface="Verdana"/>
              <a:buChar char="◦"/>
            </a:pPr>
            <a:r>
              <a:rPr lang="en-US" sz="2400" b="0" i="0" u="none" strike="noStrike" cap="none">
                <a:solidFill>
                  <a:schemeClr val="dk1"/>
                </a:solidFill>
                <a:latin typeface="Arial"/>
                <a:ea typeface="Arial"/>
                <a:cs typeface="Arial"/>
                <a:sym typeface="Arial"/>
              </a:rPr>
              <a:t>Infants (birth to 11 months old): vastus lateralis (anterolateral thigh)</a:t>
            </a:r>
            <a:endParaRPr/>
          </a:p>
          <a:p>
            <a:pPr marL="620712" marR="0" lvl="1" indent="-228598" algn="l" rtl="0">
              <a:lnSpc>
                <a:spcPct val="90000"/>
              </a:lnSpc>
              <a:spcBef>
                <a:spcPts val="300"/>
              </a:spcBef>
              <a:spcAft>
                <a:spcPts val="0"/>
              </a:spcAft>
              <a:buClr>
                <a:schemeClr val="accent1"/>
              </a:buClr>
              <a:buSzPts val="1632"/>
              <a:buFont typeface="Verdana"/>
              <a:buChar char="◦"/>
            </a:pPr>
            <a:r>
              <a:rPr lang="en-US" sz="2400" b="0" i="0" u="none" strike="noStrike" cap="none">
                <a:solidFill>
                  <a:schemeClr val="dk1"/>
                </a:solidFill>
                <a:latin typeface="Arial"/>
                <a:ea typeface="Arial"/>
                <a:cs typeface="Arial"/>
                <a:sym typeface="Arial"/>
              </a:rPr>
              <a:t>Young children over the age of 12 months-anterolateral aspect of the thigh may be used if the deltoid is underdeveloped</a:t>
            </a:r>
            <a:endParaRPr/>
          </a:p>
          <a:p>
            <a:pPr marL="620712" marR="0" lvl="1" indent="-228598" algn="l" rtl="0">
              <a:lnSpc>
                <a:spcPct val="90000"/>
              </a:lnSpc>
              <a:spcBef>
                <a:spcPts val="300"/>
              </a:spcBef>
              <a:spcAft>
                <a:spcPts val="0"/>
              </a:spcAft>
              <a:buClr>
                <a:schemeClr val="accent1"/>
              </a:buClr>
              <a:buSzPts val="1632"/>
              <a:buFont typeface="Verdana"/>
              <a:buChar char="◦"/>
            </a:pPr>
            <a:r>
              <a:rPr lang="en-US" sz="2400" b="0" i="0" u="none" strike="noStrike" cap="none">
                <a:solidFill>
                  <a:schemeClr val="dk1"/>
                </a:solidFill>
                <a:latin typeface="Arial"/>
                <a:ea typeface="Arial"/>
                <a:cs typeface="Arial"/>
                <a:sym typeface="Arial"/>
              </a:rPr>
              <a:t>Adults and older children: deltoid (upper arm)</a:t>
            </a:r>
            <a:endParaRPr/>
          </a:p>
        </p:txBody>
      </p:sp>
      <p:pic>
        <p:nvPicPr>
          <p:cNvPr id="330" name="Google Shape;330;p33" descr="http://t3.gstatic.com/images?q=tbn:ANd9GcTznsPxgacvROdpW2Z0xE2Tv6HP1SWsMNGDyQrIk2bQu6k5QVcI"/>
          <p:cNvPicPr preferRelativeResize="0"/>
          <p:nvPr/>
        </p:nvPicPr>
        <p:blipFill rotWithShape="1">
          <a:blip r:embed="rId3">
            <a:alphaModFix/>
          </a:blip>
          <a:srcRect/>
          <a:stretch/>
        </p:blipFill>
        <p:spPr>
          <a:xfrm>
            <a:off x="576262" y="3573462"/>
            <a:ext cx="1714500" cy="2590800"/>
          </a:xfrm>
          <a:prstGeom prst="rect">
            <a:avLst/>
          </a:prstGeom>
          <a:noFill/>
          <a:ln>
            <a:noFill/>
          </a:ln>
        </p:spPr>
      </p:pic>
      <p:pic>
        <p:nvPicPr>
          <p:cNvPr id="331" name="Google Shape;331;p33" descr="http://t3.gstatic.com/images?q=tbn:ANd9GcQ8UI-X3qeVP3ue9akch2Yh7BY9DO7A-3iIEl86QezxerJgnYxK"/>
          <p:cNvPicPr preferRelativeResize="0"/>
          <p:nvPr/>
        </p:nvPicPr>
        <p:blipFill rotWithShape="1">
          <a:blip r:embed="rId4">
            <a:alphaModFix/>
          </a:blip>
          <a:srcRect/>
          <a:stretch/>
        </p:blipFill>
        <p:spPr>
          <a:xfrm>
            <a:off x="6300787" y="3465512"/>
            <a:ext cx="2232025" cy="2838450"/>
          </a:xfrm>
          <a:prstGeom prst="rect">
            <a:avLst/>
          </a:prstGeom>
          <a:noFill/>
          <a:ln>
            <a:noFill/>
          </a:ln>
        </p:spPr>
      </p:pic>
      <p:pic>
        <p:nvPicPr>
          <p:cNvPr id="332" name="Google Shape;332;p33" descr="http://t0.gstatic.com/images?q=tbn:ANd9GcQpDInLXXwOnp-Q4kVjVGW47Sh_oiHaapNufX5my-UziKo4wvA2Sw"/>
          <p:cNvPicPr preferRelativeResize="0"/>
          <p:nvPr/>
        </p:nvPicPr>
        <p:blipFill rotWithShape="1">
          <a:blip r:embed="rId5">
            <a:alphaModFix/>
          </a:blip>
          <a:srcRect/>
          <a:stretch/>
        </p:blipFill>
        <p:spPr>
          <a:xfrm>
            <a:off x="3113087" y="3749675"/>
            <a:ext cx="2682875" cy="2235200"/>
          </a:xfrm>
          <a:prstGeom prst="rect">
            <a:avLst/>
          </a:prstGeom>
          <a:noFill/>
          <a:ln>
            <a:noFill/>
          </a:ln>
        </p:spPr>
      </p:pic>
      <p:sp>
        <p:nvSpPr>
          <p:cNvPr id="333" name="Google Shape;333;p33"/>
          <p:cNvSpPr txBox="1"/>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Arimo"/>
              <a:buNone/>
            </a:pPr>
            <a:r>
              <a:rPr lang="en-US" sz="1000" b="0" i="0" u="none" strike="noStrike" cap="none">
                <a:solidFill>
                  <a:schemeClr val="dk1"/>
                </a:solidFill>
                <a:latin typeface="Arimo"/>
                <a:ea typeface="Arimo"/>
                <a:cs typeface="Arimo"/>
                <a:sym typeface="Arimo"/>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4"/>
          <p:cNvSpPr txBox="1">
            <a:spLocks noGrp="1"/>
          </p:cNvSpPr>
          <p:nvPr>
            <p:ph type="title" idx="4294967295"/>
          </p:nvPr>
        </p:nvSpPr>
        <p:spPr>
          <a:xfrm>
            <a:off x="0" y="304800"/>
            <a:ext cx="9144000" cy="18351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0"/>
              <a:buFont typeface="Arial"/>
              <a:buNone/>
            </a:pPr>
            <a:r>
              <a:rPr lang="en-US" sz="6000" b="1" i="0" u="none" strike="noStrike" cap="none">
                <a:solidFill>
                  <a:schemeClr val="dk1"/>
                </a:solidFill>
                <a:latin typeface="Arial"/>
                <a:ea typeface="Arial"/>
                <a:cs typeface="Arial"/>
                <a:sym typeface="Arial"/>
              </a:rPr>
              <a:t>Injection Technique</a:t>
            </a:r>
            <a:br>
              <a:rPr lang="en-US" sz="6000" b="1" i="0" u="none" strike="noStrike" cap="none">
                <a:solidFill>
                  <a:schemeClr val="dk1"/>
                </a:solidFill>
                <a:latin typeface="Arial"/>
                <a:ea typeface="Arial"/>
                <a:cs typeface="Arial"/>
                <a:sym typeface="Arial"/>
              </a:rPr>
            </a:br>
            <a:r>
              <a:rPr lang="en-US" sz="6000" b="1" i="0" u="none" strike="noStrike" cap="none">
                <a:solidFill>
                  <a:schemeClr val="dk1"/>
                </a:solidFill>
                <a:latin typeface="Arial"/>
                <a:ea typeface="Arial"/>
                <a:cs typeface="Arial"/>
                <a:sym typeface="Arial"/>
              </a:rPr>
              <a:t>“Nursing 101”</a:t>
            </a:r>
            <a:endParaRPr/>
          </a:p>
        </p:txBody>
      </p:sp>
      <p:pic>
        <p:nvPicPr>
          <p:cNvPr id="340" name="Google Shape;340;p34" descr="http://t3.gstatic.com/images?q=tbn:ANd9GcQyG7dBijJOSweTkJTlPL050ORpTHxeoJZFi9mgAAR0gYTCgaRd"/>
          <p:cNvPicPr preferRelativeResize="0"/>
          <p:nvPr/>
        </p:nvPicPr>
        <p:blipFill rotWithShape="1">
          <a:blip r:embed="rId3">
            <a:alphaModFix/>
          </a:blip>
          <a:srcRect/>
          <a:stretch/>
        </p:blipFill>
        <p:spPr>
          <a:xfrm>
            <a:off x="2916237" y="2889250"/>
            <a:ext cx="3652837" cy="2735262"/>
          </a:xfrm>
          <a:prstGeom prst="rect">
            <a:avLst/>
          </a:prstGeom>
          <a:noFill/>
          <a:ln>
            <a:noFill/>
          </a:ln>
        </p:spPr>
      </p:pic>
      <p:sp>
        <p:nvSpPr>
          <p:cNvPr id="341" name="Google Shape;341;p34"/>
          <p:cNvSpPr txBox="1"/>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Arimo"/>
              <a:buNone/>
            </a:pPr>
            <a:r>
              <a:rPr lang="en-US" sz="1000" b="0" i="0" u="none" strike="noStrike" cap="none">
                <a:solidFill>
                  <a:schemeClr val="dk1"/>
                </a:solidFill>
                <a:latin typeface="Arimo"/>
                <a:ea typeface="Arimo"/>
                <a:cs typeface="Arimo"/>
                <a:sym typeface="Arimo"/>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35" descr="MVC-174S"/>
          <p:cNvPicPr preferRelativeResize="0"/>
          <p:nvPr/>
        </p:nvPicPr>
        <p:blipFill rotWithShape="1">
          <a:blip r:embed="rId3">
            <a:alphaModFix/>
          </a:blip>
          <a:srcRect/>
          <a:stretch/>
        </p:blipFill>
        <p:spPr>
          <a:xfrm>
            <a:off x="4419600" y="990600"/>
            <a:ext cx="4191000" cy="3792537"/>
          </a:xfrm>
          <a:prstGeom prst="rect">
            <a:avLst/>
          </a:prstGeom>
          <a:noFill/>
          <a:ln>
            <a:noFill/>
          </a:ln>
        </p:spPr>
      </p:pic>
      <p:sp>
        <p:nvSpPr>
          <p:cNvPr id="347" name="Google Shape;347;p35"/>
          <p:cNvSpPr txBox="1"/>
          <p:nvPr/>
        </p:nvSpPr>
        <p:spPr>
          <a:xfrm>
            <a:off x="723900" y="5057775"/>
            <a:ext cx="7239000" cy="1076325"/>
          </a:xfrm>
          <a:prstGeom prst="rect">
            <a:avLst/>
          </a:prstGeom>
          <a:noFill/>
          <a:ln>
            <a:noFill/>
          </a:ln>
        </p:spPr>
        <p:txBody>
          <a:bodyPr spcFirstLastPara="1" wrap="square" lIns="91425" tIns="45700" rIns="91425" bIns="45700" anchor="t" anchorCtr="0">
            <a:noAutofit/>
          </a:bodyPr>
          <a:lstStyle/>
          <a:p>
            <a:pPr marL="514350" marR="0" lvl="0" indent="-514350" algn="ctr" rtl="0">
              <a:lnSpc>
                <a:spcPct val="90000"/>
              </a:lnSpc>
              <a:spcBef>
                <a:spcPts val="0"/>
              </a:spcBef>
              <a:spcAft>
                <a:spcPts val="0"/>
              </a:spcAft>
              <a:buClr>
                <a:schemeClr val="dk1"/>
              </a:buClr>
              <a:buSzPts val="3200"/>
              <a:buFont typeface="Arial"/>
              <a:buAutoNum type="arabicPeriod"/>
            </a:pPr>
            <a:r>
              <a:rPr lang="en-US" sz="3200" b="0" i="0" u="none" strike="noStrike" cap="none">
                <a:solidFill>
                  <a:schemeClr val="dk1"/>
                </a:solidFill>
                <a:latin typeface="Arial"/>
                <a:ea typeface="Arial"/>
                <a:cs typeface="Arial"/>
                <a:sym typeface="Arial"/>
              </a:rPr>
              <a:t>Determine appropriate </a:t>
            </a:r>
            <a:endParaRPr sz="1400" b="0" i="0" u="none" strike="noStrike" cap="none">
              <a:solidFill>
                <a:srgbClr val="000000"/>
              </a:solidFill>
              <a:latin typeface="Arial"/>
              <a:ea typeface="Arial"/>
              <a:cs typeface="Arial"/>
              <a:sym typeface="Arial"/>
            </a:endParaRPr>
          </a:p>
          <a:p>
            <a:pPr marL="514350" marR="0" lvl="0" indent="-514350" algn="ctr" rtl="0">
              <a:lnSpc>
                <a:spcPct val="90000"/>
              </a:lnSpc>
              <a:spcBef>
                <a:spcPts val="64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injection site</a:t>
            </a:r>
            <a:endParaRPr sz="1400" b="0" i="0" u="none" strike="noStrike" cap="none">
              <a:solidFill>
                <a:srgbClr val="000000"/>
              </a:solidFill>
              <a:latin typeface="Arial"/>
              <a:ea typeface="Arial"/>
              <a:cs typeface="Arial"/>
              <a:sym typeface="Arial"/>
            </a:endParaRPr>
          </a:p>
        </p:txBody>
      </p:sp>
      <p:sp>
        <p:nvSpPr>
          <p:cNvPr id="348" name="Google Shape;348;p35"/>
          <p:cNvSpPr txBox="1"/>
          <p:nvPr/>
        </p:nvSpPr>
        <p:spPr>
          <a:xfrm>
            <a:off x="304800" y="762000"/>
            <a:ext cx="4038600" cy="21240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Injection Technique</a:t>
            </a:r>
            <a:br>
              <a:rPr lang="en-US" sz="4400" b="1" i="0" u="none" strike="noStrike" cap="none">
                <a:solidFill>
                  <a:schemeClr val="dk1"/>
                </a:solidFill>
                <a:latin typeface="Arial"/>
                <a:ea typeface="Arial"/>
                <a:cs typeface="Arial"/>
                <a:sym typeface="Arial"/>
              </a:rPr>
            </a:br>
            <a:r>
              <a:rPr lang="en-US" sz="4400" b="1" i="0" u="none" strike="noStrike" cap="none">
                <a:solidFill>
                  <a:schemeClr val="dk1"/>
                </a:solidFill>
                <a:latin typeface="Arial"/>
                <a:ea typeface="Arial"/>
                <a:cs typeface="Arial"/>
                <a:sym typeface="Arial"/>
              </a:rPr>
              <a:t>“Nursing 101”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36" descr="MVC-175S"/>
          <p:cNvPicPr preferRelativeResize="0"/>
          <p:nvPr/>
        </p:nvPicPr>
        <p:blipFill rotWithShape="1">
          <a:blip r:embed="rId3">
            <a:alphaModFix/>
          </a:blip>
          <a:srcRect/>
          <a:stretch/>
        </p:blipFill>
        <p:spPr>
          <a:xfrm>
            <a:off x="2555875" y="728662"/>
            <a:ext cx="3810000" cy="3556000"/>
          </a:xfrm>
          <a:prstGeom prst="rect">
            <a:avLst/>
          </a:prstGeom>
          <a:noFill/>
          <a:ln>
            <a:noFill/>
          </a:ln>
        </p:spPr>
      </p:pic>
      <p:sp>
        <p:nvSpPr>
          <p:cNvPr id="355" name="Google Shape;355;p36"/>
          <p:cNvSpPr txBox="1"/>
          <p:nvPr/>
        </p:nvSpPr>
        <p:spPr>
          <a:xfrm>
            <a:off x="762000" y="4473575"/>
            <a:ext cx="8001000" cy="1668462"/>
          </a:xfrm>
          <a:prstGeom prst="rect">
            <a:avLst/>
          </a:prstGeom>
          <a:noFill/>
          <a:ln>
            <a:noFill/>
          </a:ln>
        </p:spPr>
        <p:txBody>
          <a:bodyPr spcFirstLastPara="1" wrap="square" lIns="91425" tIns="45700" rIns="91425" bIns="45700" anchor="t" anchorCtr="0">
            <a:noAutofit/>
          </a:bodyPr>
          <a:lstStyle/>
          <a:p>
            <a:pPr marL="514350" marR="0" lvl="0" indent="-514350" algn="l" rtl="0">
              <a:lnSpc>
                <a:spcPct val="90000"/>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2. Prep site with alcohol wipe/cotton ball</a:t>
            </a:r>
            <a:endParaRPr sz="1400" b="0" i="0" u="none" strike="noStrike" cap="none">
              <a:solidFill>
                <a:srgbClr val="000000"/>
              </a:solidFill>
              <a:latin typeface="Arial"/>
              <a:ea typeface="Arial"/>
              <a:cs typeface="Arial"/>
              <a:sym typeface="Arial"/>
            </a:endParaRPr>
          </a:p>
          <a:p>
            <a:pPr marL="514350" marR="0" lvl="0" indent="-514350" algn="l" rtl="0">
              <a:lnSpc>
                <a:spcPct val="90000"/>
              </a:lnSpc>
              <a:spcBef>
                <a:spcPts val="160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3. Using circular motion/wipe from center out/allow to dry</a:t>
            </a:r>
            <a:endParaRPr sz="1400" b="0" i="0" u="none" strike="noStrike" cap="none">
              <a:solidFill>
                <a:srgbClr val="000000"/>
              </a:solidFill>
              <a:latin typeface="Arial"/>
              <a:ea typeface="Arial"/>
              <a:cs typeface="Arial"/>
              <a:sym typeface="Arial"/>
            </a:endParaRPr>
          </a:p>
        </p:txBody>
      </p:sp>
      <p:sp>
        <p:nvSpPr>
          <p:cNvPr id="356" name="Google Shape;356;p36"/>
          <p:cNvSpPr txBox="1"/>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Arimo"/>
              <a:buNone/>
            </a:pPr>
            <a:r>
              <a:rPr lang="en-US" sz="1000" b="0" i="0" u="none" strike="noStrike" cap="none">
                <a:solidFill>
                  <a:schemeClr val="dk1"/>
                </a:solidFill>
                <a:latin typeface="Arimo"/>
                <a:ea typeface="Arimo"/>
                <a:cs typeface="Arimo"/>
                <a:sym typeface="Arimo"/>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37" descr="MVC-176S"/>
          <p:cNvPicPr preferRelativeResize="0"/>
          <p:nvPr/>
        </p:nvPicPr>
        <p:blipFill rotWithShape="1">
          <a:blip r:embed="rId3">
            <a:alphaModFix/>
          </a:blip>
          <a:srcRect/>
          <a:stretch/>
        </p:blipFill>
        <p:spPr>
          <a:xfrm>
            <a:off x="2808287" y="1917700"/>
            <a:ext cx="3492500" cy="3233737"/>
          </a:xfrm>
          <a:prstGeom prst="rect">
            <a:avLst/>
          </a:prstGeom>
          <a:noFill/>
          <a:ln>
            <a:noFill/>
          </a:ln>
        </p:spPr>
      </p:pic>
      <p:sp>
        <p:nvSpPr>
          <p:cNvPr id="362" name="Google Shape;362;p37"/>
          <p:cNvSpPr txBox="1"/>
          <p:nvPr/>
        </p:nvSpPr>
        <p:spPr>
          <a:xfrm>
            <a:off x="444500" y="549275"/>
            <a:ext cx="8699500" cy="57419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4. Spread skin taut between thumb and forefinger OR       grasp tissue and “bunch up” muscle. (acceptable for pediatric and geriatric patients)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dk1"/>
              </a:buClr>
              <a:buSzPts val="2400"/>
              <a:buFont typeface="Arimo"/>
              <a:buNone/>
            </a:pPr>
            <a:endParaRPr sz="2400" b="0" i="0" u="none" strike="noStrike" cap="none">
              <a:solidFill>
                <a:schemeClr val="dk1"/>
              </a:solidFill>
              <a:latin typeface="Arial"/>
              <a:ea typeface="Arial"/>
              <a:cs typeface="Arial"/>
              <a:sym typeface="Arial"/>
            </a:endParaRPr>
          </a:p>
          <a:p>
            <a:pPr marL="0" marR="0" lvl="0" indent="0" algn="l" rtl="0">
              <a:lnSpc>
                <a:spcPct val="90000"/>
              </a:lnSpc>
              <a:spcBef>
                <a:spcPts val="1200"/>
              </a:spcBef>
              <a:spcAft>
                <a:spcPts val="0"/>
              </a:spcAft>
              <a:buClr>
                <a:schemeClr val="dk1"/>
              </a:buClr>
              <a:buSzPts val="2400"/>
              <a:buFont typeface="Arimo"/>
              <a:buNone/>
            </a:pPr>
            <a:endParaRPr sz="2400" b="0" i="0" u="none" strike="noStrike" cap="none">
              <a:solidFill>
                <a:schemeClr val="dk1"/>
              </a:solidFill>
              <a:latin typeface="Arial"/>
              <a:ea typeface="Arial"/>
              <a:cs typeface="Arial"/>
              <a:sym typeface="Arial"/>
            </a:endParaRPr>
          </a:p>
          <a:p>
            <a:pPr marL="0" marR="0" lvl="0" indent="0" algn="l" rtl="0">
              <a:lnSpc>
                <a:spcPct val="90000"/>
              </a:lnSpc>
              <a:spcBef>
                <a:spcPts val="1200"/>
              </a:spcBef>
              <a:spcAft>
                <a:spcPts val="0"/>
              </a:spcAft>
              <a:buClr>
                <a:schemeClr val="dk1"/>
              </a:buClr>
              <a:buSzPts val="2400"/>
              <a:buFont typeface="Arimo"/>
              <a:buNone/>
            </a:pPr>
            <a:endParaRPr sz="2400" b="0" i="0" u="none" strike="noStrike" cap="none">
              <a:solidFill>
                <a:schemeClr val="dk1"/>
              </a:solidFill>
              <a:latin typeface="Arial"/>
              <a:ea typeface="Arial"/>
              <a:cs typeface="Arial"/>
              <a:sym typeface="Arial"/>
            </a:endParaRPr>
          </a:p>
          <a:p>
            <a:pPr marL="0" marR="0" lvl="0" indent="0" algn="l" rtl="0">
              <a:lnSpc>
                <a:spcPct val="90000"/>
              </a:lnSpc>
              <a:spcBef>
                <a:spcPts val="1200"/>
              </a:spcBef>
              <a:spcAft>
                <a:spcPts val="0"/>
              </a:spcAft>
              <a:buClr>
                <a:schemeClr val="dk1"/>
              </a:buClr>
              <a:buSzPts val="2400"/>
              <a:buFont typeface="Arimo"/>
              <a:buNone/>
            </a:pPr>
            <a:endParaRPr sz="2400" b="0" i="0" u="none" strike="noStrike" cap="none">
              <a:solidFill>
                <a:schemeClr val="dk1"/>
              </a:solidFill>
              <a:latin typeface="Arial"/>
              <a:ea typeface="Arial"/>
              <a:cs typeface="Arial"/>
              <a:sym typeface="Arial"/>
            </a:endParaRPr>
          </a:p>
          <a:p>
            <a:pPr marL="0" marR="0" lvl="0" indent="0" algn="l" rtl="0">
              <a:lnSpc>
                <a:spcPct val="90000"/>
              </a:lnSpc>
              <a:spcBef>
                <a:spcPts val="1200"/>
              </a:spcBef>
              <a:spcAft>
                <a:spcPts val="0"/>
              </a:spcAft>
              <a:buClr>
                <a:schemeClr val="dk1"/>
              </a:buClr>
              <a:buSzPts val="2400"/>
              <a:buFont typeface="Arimo"/>
              <a:buNone/>
            </a:pPr>
            <a:endParaRPr sz="2400" b="0" i="0" u="none" strike="noStrike" cap="none">
              <a:solidFill>
                <a:schemeClr val="dk1"/>
              </a:solidFill>
              <a:latin typeface="Arial"/>
              <a:ea typeface="Arial"/>
              <a:cs typeface="Arial"/>
              <a:sym typeface="Arial"/>
            </a:endParaRPr>
          </a:p>
          <a:p>
            <a:pPr marL="0" marR="0" lvl="0" indent="0" algn="l" rtl="0">
              <a:lnSpc>
                <a:spcPct val="90000"/>
              </a:lnSpc>
              <a:spcBef>
                <a:spcPts val="1200"/>
              </a:spcBef>
              <a:spcAft>
                <a:spcPts val="0"/>
              </a:spcAft>
              <a:buClr>
                <a:schemeClr val="dk1"/>
              </a:buClr>
              <a:buSzPts val="2400"/>
              <a:buFont typeface="Arimo"/>
              <a:buNone/>
            </a:pPr>
            <a:endParaRPr sz="2400" b="0" i="0" u="none" strike="noStrike" cap="none">
              <a:solidFill>
                <a:schemeClr val="dk1"/>
              </a:solidFill>
              <a:latin typeface="Arial"/>
              <a:ea typeface="Arial"/>
              <a:cs typeface="Arial"/>
              <a:sym typeface="Arial"/>
            </a:endParaRPr>
          </a:p>
          <a:p>
            <a:pPr marL="0" marR="0" lvl="0" indent="0" algn="l" rtl="0">
              <a:lnSpc>
                <a:spcPct val="90000"/>
              </a:lnSpc>
              <a:spcBef>
                <a:spcPts val="1200"/>
              </a:spcBef>
              <a:spcAft>
                <a:spcPts val="0"/>
              </a:spcAft>
              <a:buClr>
                <a:schemeClr val="dk1"/>
              </a:buClr>
              <a:buSzPts val="2400"/>
              <a:buFont typeface="Arimo"/>
              <a:buNone/>
            </a:pPr>
            <a:endParaRPr sz="2400" b="0" i="0" u="none" strike="noStrike" cap="none">
              <a:solidFill>
                <a:schemeClr val="dk1"/>
              </a:solidFill>
              <a:latin typeface="Arial"/>
              <a:ea typeface="Arial"/>
              <a:cs typeface="Arial"/>
              <a:sym typeface="Arial"/>
            </a:endParaRPr>
          </a:p>
          <a:p>
            <a:pPr marL="0" marR="0" lvl="0" indent="0" algn="l" rtl="0">
              <a:lnSpc>
                <a:spcPct val="90000"/>
              </a:lnSpc>
              <a:spcBef>
                <a:spcPts val="120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5. Insert needle fully into muscle at 90 degree angle and inject vaccine quickly.</a:t>
            </a:r>
            <a:endParaRPr sz="1400" b="0" i="0" u="none" strike="noStrike" cap="none">
              <a:solidFill>
                <a:srgbClr val="000000"/>
              </a:solidFill>
              <a:latin typeface="Arial"/>
              <a:ea typeface="Arial"/>
              <a:cs typeface="Arial"/>
              <a:sym typeface="Arial"/>
            </a:endParaRPr>
          </a:p>
        </p:txBody>
      </p:sp>
      <p:sp>
        <p:nvSpPr>
          <p:cNvPr id="363" name="Google Shape;363;p37"/>
          <p:cNvSpPr txBox="1"/>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Arimo"/>
              <a:buNone/>
            </a:pPr>
            <a:r>
              <a:rPr lang="en-US" sz="1000" b="0" i="0" u="none" strike="noStrike" cap="none">
                <a:solidFill>
                  <a:schemeClr val="dk1"/>
                </a:solidFill>
                <a:latin typeface="Arimo"/>
                <a:ea typeface="Arimo"/>
                <a:cs typeface="Arimo"/>
                <a:sym typeface="Arimo"/>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367"/>
        <p:cNvGrpSpPr/>
        <p:nvPr/>
      </p:nvGrpSpPr>
      <p:grpSpPr>
        <a:xfrm>
          <a:off x="0" y="0"/>
          <a:ext cx="0" cy="0"/>
          <a:chOff x="0" y="0"/>
          <a:chExt cx="0" cy="0"/>
        </a:xfrm>
      </p:grpSpPr>
      <p:sp>
        <p:nvSpPr>
          <p:cNvPr id="368" name="Google Shape;368;p38"/>
          <p:cNvSpPr txBox="1"/>
          <p:nvPr/>
        </p:nvSpPr>
        <p:spPr>
          <a:xfrm>
            <a:off x="609600" y="381000"/>
            <a:ext cx="7924800" cy="685800"/>
          </a:xfrm>
          <a:prstGeom prst="rect">
            <a:avLst/>
          </a:prstGeom>
          <a:noFill/>
          <a:ln>
            <a:noFill/>
          </a:ln>
        </p:spPr>
        <p:txBody>
          <a:bodyPr spcFirstLastPara="1" wrap="square" lIns="91425" tIns="45700" rIns="91425" bIns="45700" anchor="t" anchorCtr="0">
            <a:noAutofit/>
          </a:bodyPr>
          <a:lstStyle/>
          <a:p>
            <a:pPr marL="0" marR="0" lvl="0" indent="0" algn="ctr" rtl="0">
              <a:lnSpc>
                <a:spcPct val="75000"/>
              </a:lnSpc>
              <a:spcBef>
                <a:spcPts val="0"/>
              </a:spcBef>
              <a:spcAft>
                <a:spcPts val="0"/>
              </a:spcAft>
              <a:buClr>
                <a:schemeClr val="dk1"/>
              </a:buClr>
              <a:buSzPts val="4800"/>
              <a:buFont typeface="Arial"/>
              <a:buNone/>
            </a:pPr>
            <a:r>
              <a:rPr lang="en-US" sz="4800" b="1" i="0" u="none" strike="noStrike" cap="none">
                <a:solidFill>
                  <a:schemeClr val="dk1"/>
                </a:solidFill>
                <a:latin typeface="Arial"/>
                <a:ea typeface="Arial"/>
                <a:cs typeface="Arial"/>
                <a:sym typeface="Arial"/>
              </a:rPr>
              <a:t>Aspiration</a:t>
            </a:r>
            <a:r>
              <a:rPr lang="en-US" sz="4400" b="1" i="0" u="none" strike="noStrike" cap="none">
                <a:solidFill>
                  <a:schemeClr val="dk1"/>
                </a:solidFill>
                <a:latin typeface="Arial"/>
                <a:ea typeface="Arial"/>
                <a:cs typeface="Arial"/>
                <a:sym typeface="Arial"/>
              </a:rPr>
              <a:t> </a:t>
            </a:r>
            <a:endParaRPr sz="4400" b="0" i="0" u="none" strike="noStrike" cap="none">
              <a:solidFill>
                <a:schemeClr val="dk1"/>
              </a:solidFill>
              <a:latin typeface="Arial"/>
              <a:ea typeface="Arial"/>
              <a:cs typeface="Arial"/>
              <a:sym typeface="Arial"/>
            </a:endParaRPr>
          </a:p>
          <a:p>
            <a:pPr marL="0" marR="0" lvl="0" indent="0" algn="ctr" rtl="0">
              <a:lnSpc>
                <a:spcPct val="75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69" name="Google Shape;369;p38"/>
          <p:cNvSpPr txBox="1"/>
          <p:nvPr/>
        </p:nvSpPr>
        <p:spPr>
          <a:xfrm>
            <a:off x="228600" y="1219200"/>
            <a:ext cx="8699500" cy="518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Aspiration is the process of pulling back on the plunger of the syringe prior to injection to ensure that the medication is not injected into a blood vessel.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Although this practice is advocated by some experts, the procedure </a:t>
            </a:r>
            <a:br>
              <a:rPr lang="en-US" sz="2200" b="0" i="0" u="none" strike="noStrike" cap="none">
                <a:solidFill>
                  <a:schemeClr val="dk1"/>
                </a:solidFill>
                <a:latin typeface="Arial"/>
                <a:ea typeface="Arial"/>
                <a:cs typeface="Arial"/>
                <a:sym typeface="Arial"/>
              </a:rPr>
            </a:br>
            <a:r>
              <a:rPr lang="en-US" sz="2200" b="0" i="0" u="none" strike="noStrike" cap="none">
                <a:solidFill>
                  <a:schemeClr val="dk1"/>
                </a:solidFill>
                <a:latin typeface="Arial"/>
                <a:ea typeface="Arial"/>
                <a:cs typeface="Arial"/>
                <a:sym typeface="Arial"/>
              </a:rPr>
              <a:t>is not required with immunizations because no large blood vessels </a:t>
            </a:r>
            <a:br>
              <a:rPr lang="en-US" sz="2200" b="0" i="0" u="none" strike="noStrike" cap="none">
                <a:solidFill>
                  <a:schemeClr val="dk1"/>
                </a:solidFill>
                <a:latin typeface="Arial"/>
                <a:ea typeface="Arial"/>
                <a:cs typeface="Arial"/>
                <a:sym typeface="Arial"/>
              </a:rPr>
            </a:br>
            <a:r>
              <a:rPr lang="en-US" sz="2200" b="0" i="0" u="none" strike="noStrike" cap="none">
                <a:solidFill>
                  <a:schemeClr val="dk1"/>
                </a:solidFill>
                <a:latin typeface="Arial"/>
                <a:ea typeface="Arial"/>
                <a:cs typeface="Arial"/>
                <a:sym typeface="Arial"/>
              </a:rPr>
              <a:t>exist at the recommended injection sites.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ADH Policy and Procedures require aspiration with giving injections…..except Immunizations.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800"/>
              </a:spcBef>
              <a:spcAft>
                <a:spcPts val="0"/>
              </a:spcAft>
              <a:buClr>
                <a:schemeClr val="dk1"/>
              </a:buClr>
              <a:buSzPts val="2200"/>
              <a:buFont typeface="Arial"/>
              <a:buNone/>
            </a:pPr>
            <a:r>
              <a:rPr lang="en-US" sz="2200" b="0" i="0" u="sng" strike="noStrike" cap="none">
                <a:solidFill>
                  <a:schemeClr val="dk1"/>
                </a:solidFill>
                <a:latin typeface="Arial"/>
                <a:ea typeface="Arial"/>
                <a:cs typeface="Arial"/>
                <a:sym typeface="Arial"/>
              </a:rPr>
              <a:t>Note</a:t>
            </a:r>
            <a:r>
              <a:rPr lang="en-US" sz="2200" b="0" i="0" u="none" strike="noStrike" cap="none">
                <a:solidFill>
                  <a:schemeClr val="dk1"/>
                </a:solidFill>
                <a:latin typeface="Arial"/>
                <a:ea typeface="Arial"/>
                <a:cs typeface="Arial"/>
                <a:sym typeface="Arial"/>
              </a:rPr>
              <a:t>:  Effective 08/01/2008 Policy – “When giving immunizations, aspiration is at the nurse’s discretion”. </a:t>
            </a:r>
            <a:br>
              <a:rPr lang="en-US" sz="2000" b="0" i="0" u="none" strike="noStrike" cap="none">
                <a:solidFill>
                  <a:schemeClr val="dk1"/>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 </a:t>
            </a:r>
            <a:r>
              <a:rPr lang="en-US" sz="1600" b="0" i="0" u="none" strike="noStrike" cap="none">
                <a:solidFill>
                  <a:schemeClr val="dk1"/>
                </a:solidFill>
                <a:latin typeface="Arial"/>
                <a:ea typeface="Arial"/>
                <a:cs typeface="Arial"/>
                <a:sym typeface="Arial"/>
              </a:rPr>
              <a:t>Patient Care &amp; Laboratory Services Volume 2 –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PATIENT CARE SERVICES – Page PRO-24a, #13.  </a:t>
            </a:r>
            <a:r>
              <a:rPr lang="en-US" sz="2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370" name="Google Shape;370;p38"/>
          <p:cNvSpPr txBox="1"/>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Arimo"/>
              <a:buNone/>
            </a:pPr>
            <a:r>
              <a:rPr lang="en-US" sz="1000" b="0" i="0" u="none" strike="noStrike" cap="none">
                <a:solidFill>
                  <a:schemeClr val="dk1"/>
                </a:solidFill>
                <a:latin typeface="Arimo"/>
                <a:ea typeface="Arimo"/>
                <a:cs typeface="Arimo"/>
                <a:sym typeface="Arimo"/>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9"/>
          <p:cNvSpPr txBox="1"/>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Arimo"/>
              <a:buNone/>
            </a:pPr>
            <a:r>
              <a:rPr lang="en-US" sz="1000" b="0" i="0" u="none" strike="noStrike" cap="none">
                <a:solidFill>
                  <a:schemeClr val="dk1"/>
                </a:solidFill>
                <a:latin typeface="Arimo"/>
                <a:ea typeface="Arimo"/>
                <a:cs typeface="Arimo"/>
                <a:sym typeface="Arimo"/>
              </a:rPr>
              <a:t>*</a:t>
            </a:r>
            <a:endParaRPr sz="1400" b="0" i="0" u="none" strike="noStrike" cap="none">
              <a:solidFill>
                <a:srgbClr val="000000"/>
              </a:solidFill>
              <a:latin typeface="Arial"/>
              <a:ea typeface="Arial"/>
              <a:cs typeface="Arial"/>
              <a:sym typeface="Arial"/>
            </a:endParaRPr>
          </a:p>
        </p:txBody>
      </p:sp>
      <p:pic>
        <p:nvPicPr>
          <p:cNvPr id="376" name="Google Shape;376;p39"/>
          <p:cNvPicPr preferRelativeResize="0"/>
          <p:nvPr/>
        </p:nvPicPr>
        <p:blipFill rotWithShape="1">
          <a:blip r:embed="rId3">
            <a:alphaModFix/>
          </a:blip>
          <a:srcRect/>
          <a:stretch/>
        </p:blipFill>
        <p:spPr>
          <a:xfrm>
            <a:off x="142875" y="873125"/>
            <a:ext cx="7535862" cy="4464050"/>
          </a:xfrm>
          <a:prstGeom prst="rect">
            <a:avLst/>
          </a:prstGeom>
          <a:noFill/>
          <a:ln>
            <a:noFill/>
          </a:ln>
        </p:spPr>
      </p:pic>
      <p:sp>
        <p:nvSpPr>
          <p:cNvPr id="377" name="Google Shape;377;p39"/>
          <p:cNvSpPr txBox="1"/>
          <p:nvPr/>
        </p:nvSpPr>
        <p:spPr>
          <a:xfrm>
            <a:off x="4535487" y="4508500"/>
            <a:ext cx="4213225" cy="831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mo"/>
              <a:buNone/>
            </a:pPr>
            <a:r>
              <a:rPr lang="en-US" sz="2400" b="0" i="0" u="none" strike="noStrike" cap="none">
                <a:solidFill>
                  <a:schemeClr val="dk1"/>
                </a:solidFill>
                <a:latin typeface="Arimo"/>
                <a:ea typeface="Arimo"/>
                <a:cs typeface="Arimo"/>
                <a:sym typeface="Arimo"/>
              </a:rPr>
              <a:t>2-3 finger breaths below top of shoulder </a:t>
            </a:r>
            <a:endParaRPr sz="1400" b="0" i="0" u="none" strike="noStrike" cap="none">
              <a:solidFill>
                <a:srgbClr val="000000"/>
              </a:solidFill>
              <a:latin typeface="Arial"/>
              <a:ea typeface="Arial"/>
              <a:cs typeface="Arial"/>
              <a:sym typeface="Arial"/>
            </a:endParaRPr>
          </a:p>
        </p:txBody>
      </p:sp>
      <p:pic>
        <p:nvPicPr>
          <p:cNvPr id="378" name="Google Shape;378;p39"/>
          <p:cNvPicPr preferRelativeResize="0"/>
          <p:nvPr/>
        </p:nvPicPr>
        <p:blipFill rotWithShape="1">
          <a:blip r:embed="rId4">
            <a:alphaModFix/>
          </a:blip>
          <a:srcRect/>
          <a:stretch/>
        </p:blipFill>
        <p:spPr>
          <a:xfrm>
            <a:off x="5148262" y="512762"/>
            <a:ext cx="3852862" cy="38528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2;p4">
            <a:extLst>
              <a:ext uri="{FF2B5EF4-FFF2-40B4-BE49-F238E27FC236}">
                <a16:creationId xmlns:a16="http://schemas.microsoft.com/office/drawing/2014/main" id="{08534504-367A-4190-A08D-D428BA9CC88B}"/>
              </a:ext>
            </a:extLst>
          </p:cNvPr>
          <p:cNvSpPr txBox="1"/>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4800"/>
              <a:buFont typeface="Arial"/>
              <a:buNone/>
            </a:pPr>
            <a:r>
              <a:rPr lang="en-US" sz="4800" b="1" i="0" u="sng" strike="noStrike" cap="none">
                <a:solidFill>
                  <a:schemeClr val="dk1"/>
                </a:solidFill>
                <a:latin typeface="Arial"/>
                <a:ea typeface="Arial"/>
                <a:cs typeface="Arial"/>
                <a:sym typeface="Arial"/>
              </a:rPr>
              <a:t>Human Influenza Viruses</a:t>
            </a:r>
            <a:endParaRPr sz="1400" b="0" i="0" u="none" strike="noStrike" cap="none">
              <a:solidFill>
                <a:srgbClr val="000000"/>
              </a:solidFill>
              <a:latin typeface="Arial"/>
              <a:ea typeface="Arial"/>
              <a:cs typeface="Arial"/>
              <a:sym typeface="Arial"/>
            </a:endParaRPr>
          </a:p>
        </p:txBody>
      </p:sp>
      <p:sp>
        <p:nvSpPr>
          <p:cNvPr id="4" name="Google Shape;123;p4">
            <a:extLst>
              <a:ext uri="{FF2B5EF4-FFF2-40B4-BE49-F238E27FC236}">
                <a16:creationId xmlns:a16="http://schemas.microsoft.com/office/drawing/2014/main" id="{901479E2-45B3-47BF-AA18-E2E90930C86A}"/>
              </a:ext>
            </a:extLst>
          </p:cNvPr>
          <p:cNvSpPr txBox="1"/>
          <p:nvPr/>
        </p:nvSpPr>
        <p:spPr>
          <a:xfrm>
            <a:off x="457200" y="1700213"/>
            <a:ext cx="8229600" cy="3468554"/>
          </a:xfrm>
          <a:prstGeom prst="rect">
            <a:avLst/>
          </a:prstGeom>
          <a:solidFill>
            <a:schemeClr val="bg2"/>
          </a:solid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F9F9F9"/>
              </a:buClr>
              <a:buSzPts val="2080"/>
              <a:buFont typeface="Arial"/>
              <a:buChar char="•"/>
            </a:pPr>
            <a:r>
              <a:rPr lang="en-US" sz="3200" b="0" i="0" u="none" strike="noStrike" cap="none" dirty="0">
                <a:solidFill>
                  <a:schemeClr val="dk1"/>
                </a:solidFill>
                <a:latin typeface="Arial"/>
                <a:ea typeface="Arial"/>
                <a:cs typeface="Arial"/>
                <a:sym typeface="Arial"/>
              </a:rPr>
              <a:t>4 antigenic types – A, B, C and D</a:t>
            </a:r>
            <a:endParaRPr sz="1400" b="0" i="0" u="none" strike="noStrike" cap="none" dirty="0">
              <a:solidFill>
                <a:schemeClr val="dk1"/>
              </a:solidFill>
              <a:latin typeface="Arial"/>
              <a:ea typeface="Arial"/>
              <a:cs typeface="Arial"/>
              <a:sym typeface="Arial"/>
            </a:endParaRPr>
          </a:p>
          <a:p>
            <a:pPr marL="425450" marR="0" lvl="0" indent="-260350" algn="l" rtl="0">
              <a:lnSpc>
                <a:spcPct val="100000"/>
              </a:lnSpc>
              <a:spcBef>
                <a:spcPts val="400"/>
              </a:spcBef>
              <a:spcAft>
                <a:spcPts val="0"/>
              </a:spcAft>
              <a:buClr>
                <a:srgbClr val="F9F9F9"/>
              </a:buClr>
              <a:buSzPts val="1300"/>
              <a:buFont typeface="Arial"/>
              <a:buNone/>
            </a:pPr>
            <a:endParaRPr sz="2000" b="0" i="0" u="none" strike="noStrike" cap="none" dirty="0">
              <a:solidFill>
                <a:schemeClr val="dk1"/>
              </a:solidFill>
              <a:latin typeface="Arial"/>
              <a:ea typeface="Arial"/>
              <a:cs typeface="Arial"/>
              <a:sym typeface="Arial"/>
            </a:endParaRPr>
          </a:p>
          <a:p>
            <a:pPr marL="457200" marR="0" lvl="0" indent="-457200" algn="l" rtl="0">
              <a:lnSpc>
                <a:spcPct val="100000"/>
              </a:lnSpc>
              <a:spcBef>
                <a:spcPts val="640"/>
              </a:spcBef>
              <a:spcAft>
                <a:spcPts val="0"/>
              </a:spcAft>
              <a:buClr>
                <a:srgbClr val="F9F9F9"/>
              </a:buClr>
              <a:buSzPts val="2080"/>
              <a:buFont typeface="Arial"/>
              <a:buChar char="•"/>
            </a:pPr>
            <a:r>
              <a:rPr lang="en-US" sz="3200" b="0" i="0" u="none" strike="noStrike" cap="none" dirty="0">
                <a:solidFill>
                  <a:schemeClr val="dk1"/>
                </a:solidFill>
                <a:latin typeface="Arial"/>
                <a:ea typeface="Arial"/>
                <a:cs typeface="Arial"/>
                <a:sym typeface="Arial"/>
              </a:rPr>
              <a:t>Epidemics caused by types A and B</a:t>
            </a:r>
            <a:endParaRPr sz="1400" b="0" i="0" u="none" strike="noStrike" cap="none" dirty="0">
              <a:solidFill>
                <a:schemeClr val="dk1"/>
              </a:solidFill>
              <a:latin typeface="Arial"/>
              <a:ea typeface="Arial"/>
              <a:cs typeface="Arial"/>
              <a:sym typeface="Arial"/>
            </a:endParaRPr>
          </a:p>
          <a:p>
            <a:pPr marL="425450" marR="0" lvl="0" indent="-260350" algn="l" rtl="0">
              <a:lnSpc>
                <a:spcPct val="100000"/>
              </a:lnSpc>
              <a:spcBef>
                <a:spcPts val="400"/>
              </a:spcBef>
              <a:spcAft>
                <a:spcPts val="0"/>
              </a:spcAft>
              <a:buClr>
                <a:srgbClr val="F9F9F9"/>
              </a:buClr>
              <a:buSzPts val="1300"/>
              <a:buFont typeface="Arial"/>
              <a:buNone/>
            </a:pPr>
            <a:endParaRPr sz="2000" b="0" i="0" u="none" strike="noStrike" cap="none" dirty="0">
              <a:solidFill>
                <a:schemeClr val="dk1"/>
              </a:solidFill>
              <a:latin typeface="Arial"/>
              <a:ea typeface="Arial"/>
              <a:cs typeface="Arial"/>
              <a:sym typeface="Arial"/>
            </a:endParaRPr>
          </a:p>
          <a:p>
            <a:pPr marL="457200" marR="0" lvl="0" indent="-457200" algn="l" rtl="0">
              <a:lnSpc>
                <a:spcPct val="100000"/>
              </a:lnSpc>
              <a:spcBef>
                <a:spcPts val="640"/>
              </a:spcBef>
              <a:spcAft>
                <a:spcPts val="0"/>
              </a:spcAft>
              <a:buClr>
                <a:srgbClr val="F9F9F9"/>
              </a:buClr>
              <a:buSzPts val="2080"/>
              <a:buFont typeface="Arial"/>
              <a:buChar char="•"/>
            </a:pPr>
            <a:r>
              <a:rPr lang="en-US" sz="3200" b="0" i="0" u="none" strike="noStrike" cap="none" dirty="0">
                <a:solidFill>
                  <a:schemeClr val="dk1"/>
                </a:solidFill>
                <a:latin typeface="Arial"/>
                <a:ea typeface="Arial"/>
                <a:cs typeface="Arial"/>
                <a:sym typeface="Arial"/>
              </a:rPr>
              <a:t>C is never in Vaccine and D is primarily affect cattle</a:t>
            </a:r>
            <a:endParaRPr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1524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40"/>
          <p:cNvPicPr preferRelativeResize="0">
            <a:picLocks noGrp="1"/>
          </p:cNvPicPr>
          <p:nvPr>
            <p:ph idx="1"/>
          </p:nvPr>
        </p:nvPicPr>
        <p:blipFill rotWithShape="1">
          <a:blip r:embed="rId3">
            <a:alphaModFix/>
          </a:blip>
          <a:srcRect/>
          <a:stretch/>
        </p:blipFill>
        <p:spPr>
          <a:xfrm>
            <a:off x="2857500" y="1654175"/>
            <a:ext cx="4711700" cy="4005262"/>
          </a:xfrm>
          <a:prstGeom prst="rect">
            <a:avLst/>
          </a:prstGeom>
          <a:noFill/>
          <a:ln>
            <a:noFill/>
          </a:ln>
        </p:spPr>
      </p:pic>
      <p:sp>
        <p:nvSpPr>
          <p:cNvPr id="384" name="Google Shape;384;p40"/>
          <p:cNvSpPr txBox="1"/>
          <p:nvPr/>
        </p:nvSpPr>
        <p:spPr>
          <a:xfrm>
            <a:off x="8647112" y="6408737"/>
            <a:ext cx="366712" cy="3651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000"/>
              <a:buFont typeface="Arial"/>
              <a:buNone/>
            </a:pPr>
            <a:fld id="{00000000-1234-1234-1234-123412341234}" type="slidenum">
              <a:rPr lang="en-US" sz="1000" b="0" i="0" u="none" strike="noStrike" cap="none">
                <a:solidFill>
                  <a:schemeClr val="dk1"/>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
        <p:nvSpPr>
          <p:cNvPr id="385" name="Google Shape;385;p40"/>
          <p:cNvSpPr txBox="1"/>
          <p:nvPr/>
        </p:nvSpPr>
        <p:spPr>
          <a:xfrm>
            <a:off x="215900" y="293687"/>
            <a:ext cx="2916237" cy="563245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 </a:t>
            </a:r>
            <a:r>
              <a:rPr lang="en-US" sz="2400" b="1" i="0" u="none" strike="noStrike" cap="none">
                <a:solidFill>
                  <a:schemeClr val="accent1"/>
                </a:solidFill>
                <a:latin typeface="Arial"/>
                <a:ea typeface="Arial"/>
                <a:cs typeface="Arial"/>
                <a:sym typeface="Arial"/>
              </a:rPr>
              <a:t>Intramuscular (IM)</a:t>
            </a:r>
            <a:r>
              <a:rPr lang="en-US" sz="2400" b="0" i="0" u="none" strike="noStrike" cap="none">
                <a:solidFill>
                  <a:schemeClr val="accen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injections are administered into muscle tissue </a:t>
            </a:r>
            <a:r>
              <a:rPr lang="en-US" sz="2400" b="1" i="0" u="sng" strike="noStrike" cap="none">
                <a:solidFill>
                  <a:schemeClr val="dk1"/>
                </a:solidFill>
                <a:latin typeface="Arial"/>
                <a:ea typeface="Arial"/>
                <a:cs typeface="Arial"/>
                <a:sym typeface="Arial"/>
              </a:rPr>
              <a:t>below</a:t>
            </a:r>
            <a:r>
              <a:rPr lang="en-US" sz="2400" b="0" i="0" u="none" strike="noStrike" cap="none">
                <a:solidFill>
                  <a:schemeClr val="dk1"/>
                </a:solidFill>
                <a:latin typeface="Arial"/>
                <a:ea typeface="Arial"/>
                <a:cs typeface="Arial"/>
                <a:sym typeface="Arial"/>
              </a:rPr>
              <a:t> the dermis and subcutaneous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 tissue.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mo"/>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Needle Gauge &amp; Length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- 1 inch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    - 23- to 25-gauge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      needle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386" name="Google Shape;386;p40"/>
          <p:cNvSpPr txBox="1"/>
          <p:nvPr/>
        </p:nvSpPr>
        <p:spPr>
          <a:xfrm>
            <a:off x="3613150" y="293687"/>
            <a:ext cx="2057400" cy="9540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800"/>
              <a:buFont typeface="Arial"/>
              <a:buNone/>
            </a:pPr>
            <a:r>
              <a:rPr lang="en-US" sz="2800" b="1" i="0" u="none" strike="noStrike" cap="none">
                <a:solidFill>
                  <a:schemeClr val="accent1"/>
                </a:solidFill>
                <a:latin typeface="Arial"/>
                <a:ea typeface="Arial"/>
                <a:cs typeface="Arial"/>
                <a:sym typeface="Arial"/>
              </a:rPr>
              <a:t>Muscle</a:t>
            </a:r>
            <a:r>
              <a:rPr lang="en-US" sz="2800" b="1" i="0" u="none" strike="noStrike" cap="none">
                <a:solidFill>
                  <a:srgbClr val="FFFF00"/>
                </a:solidFill>
                <a:latin typeface="Arial"/>
                <a:ea typeface="Arial"/>
                <a:cs typeface="Arial"/>
                <a:sym typeface="Arial"/>
              </a:rPr>
              <a:t> </a:t>
            </a:r>
            <a:r>
              <a:rPr lang="en-US" sz="2800" b="1" i="0" u="none" strike="noStrike" cap="none">
                <a:solidFill>
                  <a:schemeClr val="accent1"/>
                </a:solidFill>
                <a:latin typeface="Arial"/>
                <a:ea typeface="Arial"/>
                <a:cs typeface="Arial"/>
                <a:sym typeface="Arial"/>
              </a:rPr>
              <a:t>Tissue</a:t>
            </a:r>
            <a:endParaRPr sz="1400" b="0" i="0" u="none" strike="noStrike" cap="none">
              <a:solidFill>
                <a:srgbClr val="000000"/>
              </a:solidFill>
              <a:latin typeface="Arial"/>
              <a:ea typeface="Arial"/>
              <a:cs typeface="Arial"/>
              <a:sym typeface="Arial"/>
            </a:endParaRPr>
          </a:p>
        </p:txBody>
      </p:sp>
      <p:sp>
        <p:nvSpPr>
          <p:cNvPr id="387" name="Google Shape;387;p40"/>
          <p:cNvSpPr txBox="1"/>
          <p:nvPr/>
        </p:nvSpPr>
        <p:spPr>
          <a:xfrm>
            <a:off x="6172200" y="769937"/>
            <a:ext cx="2590800"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Fatty (Subcutaneous) Tissue</a:t>
            </a:r>
            <a:endParaRPr sz="1400" b="0" i="0" u="none" strike="noStrike" cap="none">
              <a:solidFill>
                <a:srgbClr val="000000"/>
              </a:solidFill>
              <a:latin typeface="Arial"/>
              <a:ea typeface="Arial"/>
              <a:cs typeface="Arial"/>
              <a:sym typeface="Arial"/>
            </a:endParaRPr>
          </a:p>
        </p:txBody>
      </p:sp>
      <p:sp>
        <p:nvSpPr>
          <p:cNvPr id="388" name="Google Shape;388;p40"/>
          <p:cNvSpPr txBox="1"/>
          <p:nvPr/>
        </p:nvSpPr>
        <p:spPr>
          <a:xfrm>
            <a:off x="6567487" y="2344737"/>
            <a:ext cx="1371600" cy="7080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6600"/>
              </a:buClr>
              <a:buSzPts val="2400"/>
              <a:buFont typeface="Arial"/>
              <a:buNone/>
            </a:pPr>
            <a:r>
              <a:rPr lang="en-US" sz="2400" b="1" i="0" u="none" strike="noStrike" cap="none">
                <a:solidFill>
                  <a:srgbClr val="FF6600"/>
                </a:solidFill>
                <a:latin typeface="Arial"/>
                <a:ea typeface="Arial"/>
                <a:cs typeface="Arial"/>
                <a:sym typeface="Arial"/>
              </a:rPr>
              <a:t> Dermis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6600"/>
              </a:buClr>
              <a:buSzPts val="1600"/>
              <a:buFont typeface="Arial"/>
              <a:buNone/>
            </a:pPr>
            <a:r>
              <a:rPr lang="en-US" sz="1600" b="1" i="0" u="none" strike="noStrike" cap="none">
                <a:solidFill>
                  <a:srgbClr val="FF66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389" name="Google Shape;389;p40"/>
          <p:cNvCxnSpPr/>
          <p:nvPr/>
        </p:nvCxnSpPr>
        <p:spPr>
          <a:xfrm flipH="1">
            <a:off x="3640137" y="1236662"/>
            <a:ext cx="815975" cy="990600"/>
          </a:xfrm>
          <a:prstGeom prst="straightConnector1">
            <a:avLst/>
          </a:prstGeom>
          <a:noFill/>
          <a:ln w="57150" cap="flat" cmpd="sng">
            <a:solidFill>
              <a:srgbClr val="FFFF00"/>
            </a:solidFill>
            <a:prstDash val="solid"/>
            <a:miter lim="800000"/>
            <a:headEnd type="none" w="sm" len="sm"/>
            <a:tailEnd type="triangle" w="med" len="med"/>
          </a:ln>
        </p:spPr>
      </p:cxnSp>
      <p:cxnSp>
        <p:nvCxnSpPr>
          <p:cNvPr id="390" name="Google Shape;390;p40"/>
          <p:cNvCxnSpPr/>
          <p:nvPr/>
        </p:nvCxnSpPr>
        <p:spPr>
          <a:xfrm flipH="1">
            <a:off x="5067300" y="1428750"/>
            <a:ext cx="1214437" cy="608012"/>
          </a:xfrm>
          <a:prstGeom prst="straightConnector1">
            <a:avLst/>
          </a:prstGeom>
          <a:noFill/>
          <a:ln w="57150" cap="flat" cmpd="sng">
            <a:solidFill>
              <a:srgbClr val="FF6600"/>
            </a:solidFill>
            <a:prstDash val="solid"/>
            <a:miter lim="800000"/>
            <a:headEnd type="none" w="sm" len="sm"/>
            <a:tailEnd type="triangle" w="med" len="med"/>
          </a:ln>
        </p:spPr>
      </p:cxnSp>
      <p:cxnSp>
        <p:nvCxnSpPr>
          <p:cNvPr id="391" name="Google Shape;391;p40"/>
          <p:cNvCxnSpPr/>
          <p:nvPr/>
        </p:nvCxnSpPr>
        <p:spPr>
          <a:xfrm flipH="1">
            <a:off x="5810250" y="2508250"/>
            <a:ext cx="685800" cy="381000"/>
          </a:xfrm>
          <a:prstGeom prst="straightConnector1">
            <a:avLst/>
          </a:prstGeom>
          <a:noFill/>
          <a:ln w="57150" cap="flat" cmpd="sng">
            <a:solidFill>
              <a:srgbClr val="FF6600"/>
            </a:solidFill>
            <a:prstDash val="solid"/>
            <a:miter lim="800000"/>
            <a:headEnd type="none" w="sm" len="sm"/>
            <a:tailEnd type="triangle" w="med" len="med"/>
          </a:ln>
        </p:spPr>
      </p:cxnSp>
      <p:sp>
        <p:nvSpPr>
          <p:cNvPr id="392" name="Google Shape;392;p40"/>
          <p:cNvSpPr txBox="1"/>
          <p:nvPr/>
        </p:nvSpPr>
        <p:spPr>
          <a:xfrm>
            <a:off x="7086600" y="4114800"/>
            <a:ext cx="137160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90° Angle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7"/>
        <p:cNvGrpSpPr/>
        <p:nvPr/>
      </p:nvGrpSpPr>
      <p:grpSpPr>
        <a:xfrm>
          <a:off x="0" y="0"/>
          <a:ext cx="0" cy="0"/>
          <a:chOff x="0" y="0"/>
          <a:chExt cx="0" cy="0"/>
        </a:xfrm>
      </p:grpSpPr>
      <p:sp useBgFill="1">
        <p:nvSpPr>
          <p:cNvPr id="406" name="Rectangle 40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ectangle 41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 name="Freeform: Shape 41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6" name="Rectangle 41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Google Shape;400;p41"/>
          <p:cNvSpPr txBox="1">
            <a:spLocks noGrp="1"/>
          </p:cNvSpPr>
          <p:nvPr>
            <p:ph type="title"/>
          </p:nvPr>
        </p:nvSpPr>
        <p:spPr>
          <a:xfrm>
            <a:off x="439858" y="1683756"/>
            <a:ext cx="2336449" cy="2396359"/>
          </a:xfrm>
          <a:prstGeom prst="rect">
            <a:avLst/>
          </a:prstGeom>
        </p:spPr>
        <p:txBody>
          <a:bodyPr spcFirstLastPara="1" lIns="91425" tIns="45700" rIns="91425" bIns="45700" anchor="b" anchorCtr="0">
            <a:normAutofit/>
          </a:bodyPr>
          <a:lstStyle/>
          <a:p>
            <a:pPr marL="0" marR="0" lvl="0" indent="0" algn="r" rtl="0">
              <a:spcBef>
                <a:spcPts val="0"/>
              </a:spcBef>
              <a:spcAft>
                <a:spcPts val="0"/>
              </a:spcAft>
              <a:buClr>
                <a:schemeClr val="dk2"/>
              </a:buClr>
              <a:buSzPts val="4100"/>
              <a:buFont typeface="Rambla"/>
              <a:buNone/>
            </a:pPr>
            <a:r>
              <a:rPr lang="en-US" sz="3500" b="1" i="0" u="none" strike="noStrike" cap="none">
                <a:solidFill>
                  <a:srgbClr val="FFFFFF"/>
                </a:solidFill>
                <a:latin typeface="Rambla"/>
                <a:ea typeface="Rambla"/>
                <a:cs typeface="Rambla"/>
                <a:sym typeface="Rambla"/>
              </a:rPr>
              <a:t>Needle Safety</a:t>
            </a:r>
          </a:p>
        </p:txBody>
      </p:sp>
      <p:graphicFrame>
        <p:nvGraphicFramePr>
          <p:cNvPr id="409" name="Google Shape;398;p41">
            <a:extLst>
              <a:ext uri="{FF2B5EF4-FFF2-40B4-BE49-F238E27FC236}">
                <a16:creationId xmlns:a16="http://schemas.microsoft.com/office/drawing/2014/main" id="{85B7705C-09D2-DDAB-A565-3B16A95B841B}"/>
              </a:ext>
            </a:extLst>
          </p:cNvPr>
          <p:cNvGraphicFramePr>
            <a:graphicFrameLocks noGrp="1"/>
          </p:cNvGraphicFramePr>
          <p:nvPr>
            <p:ph idx="1"/>
            <p:extLst>
              <p:ext uri="{D42A27DB-BD31-4B8C-83A1-F6EECF244321}">
                <p14:modId xmlns:p14="http://schemas.microsoft.com/office/powerpoint/2010/main" val="337946290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2"/>
          <p:cNvSpPr txBox="1">
            <a:spLocks noGrp="1"/>
          </p:cNvSpPr>
          <p:nvPr>
            <p:ph type="title"/>
          </p:nvPr>
        </p:nvSpPr>
        <p:spPr>
          <a:xfrm>
            <a:off x="590550" y="115887"/>
            <a:ext cx="7772400" cy="11461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400"/>
              <a:buFont typeface="Arial"/>
              <a:buNone/>
            </a:pPr>
            <a:br>
              <a:rPr lang="en-US" sz="5400" b="1" i="0" u="none" strike="noStrike" cap="none">
                <a:solidFill>
                  <a:schemeClr val="dk1"/>
                </a:solidFill>
                <a:latin typeface="Arial"/>
                <a:ea typeface="Arial"/>
                <a:cs typeface="Arial"/>
                <a:sym typeface="Arial"/>
              </a:rPr>
            </a:br>
            <a:r>
              <a:rPr lang="en-US" sz="5400" b="1" i="0" u="none" strike="noStrike" cap="none">
                <a:solidFill>
                  <a:schemeClr val="dk1"/>
                </a:solidFill>
                <a:latin typeface="Arial"/>
                <a:ea typeface="Arial"/>
                <a:cs typeface="Arial"/>
                <a:sym typeface="Arial"/>
              </a:rPr>
              <a:t>“Nursing 101”</a:t>
            </a:r>
            <a:br>
              <a:rPr lang="en-US" sz="5400" b="1" i="0" u="none" strike="noStrike" cap="none">
                <a:solidFill>
                  <a:schemeClr val="dk1"/>
                </a:solidFill>
                <a:latin typeface="Arial"/>
                <a:ea typeface="Arial"/>
                <a:cs typeface="Arial"/>
                <a:sym typeface="Arial"/>
              </a:rPr>
            </a:br>
            <a:r>
              <a:rPr lang="en-US" sz="5400" b="1" i="0" u="none" strike="noStrike" cap="none">
                <a:solidFill>
                  <a:schemeClr val="dk1"/>
                </a:solidFill>
                <a:latin typeface="Arial"/>
                <a:ea typeface="Arial"/>
                <a:cs typeface="Arial"/>
                <a:sym typeface="Arial"/>
              </a:rPr>
              <a:t> </a:t>
            </a:r>
            <a:endParaRPr/>
          </a:p>
        </p:txBody>
      </p:sp>
      <p:sp>
        <p:nvSpPr>
          <p:cNvPr id="407" name="Google Shape;407;p42"/>
          <p:cNvSpPr txBox="1">
            <a:spLocks noGrp="1"/>
          </p:cNvSpPr>
          <p:nvPr>
            <p:ph type="body" idx="1"/>
          </p:nvPr>
        </p:nvSpPr>
        <p:spPr>
          <a:xfrm>
            <a:off x="381000" y="1341437"/>
            <a:ext cx="4262437" cy="4887912"/>
          </a:xfrm>
          <a:prstGeom prst="rect">
            <a:avLst/>
          </a:prstGeom>
          <a:noFill/>
          <a:ln>
            <a:noFill/>
          </a:ln>
        </p:spPr>
        <p:txBody>
          <a:bodyPr spcFirstLastPara="1" wrap="square" lIns="91425" tIns="45700" rIns="91425" bIns="45700" anchor="t" anchorCtr="0">
            <a:noAutofit/>
          </a:bodyPr>
          <a:lstStyle/>
          <a:p>
            <a:pPr marL="365125" marR="0" lvl="0" indent="-255587" algn="l" rtl="0">
              <a:lnSpc>
                <a:spcPct val="90000"/>
              </a:lnSpc>
              <a:spcBef>
                <a:spcPts val="0"/>
              </a:spcBef>
              <a:spcAft>
                <a:spcPts val="0"/>
              </a:spcAft>
              <a:buClr>
                <a:schemeClr val="accent1"/>
              </a:buClr>
              <a:buSzPts val="1632"/>
              <a:buFont typeface="Noto Sans Symbols"/>
              <a:buNone/>
            </a:pPr>
            <a:r>
              <a:rPr lang="en-US" sz="2400" b="1" i="1" u="sng">
                <a:solidFill>
                  <a:schemeClr val="dk1"/>
                </a:solidFill>
                <a:latin typeface="Arial"/>
                <a:ea typeface="Arial"/>
                <a:cs typeface="Arial"/>
                <a:sym typeface="Arial"/>
              </a:rPr>
              <a:t>Withdraw</a:t>
            </a:r>
            <a:r>
              <a:rPr lang="en-US" sz="2400" b="0" i="0" u="none">
                <a:solidFill>
                  <a:schemeClr val="dk1"/>
                </a:solidFill>
                <a:latin typeface="Arial"/>
                <a:ea typeface="Arial"/>
                <a:cs typeface="Arial"/>
                <a:sym typeface="Arial"/>
              </a:rPr>
              <a:t> needle and apply light pressure to site for several seconds with dry cotton ball or gauze</a:t>
            </a:r>
            <a:endParaRPr/>
          </a:p>
          <a:p>
            <a:pPr marL="365125" marR="0" lvl="0" indent="-255587" algn="l" rtl="0">
              <a:lnSpc>
                <a:spcPct val="90000"/>
              </a:lnSpc>
              <a:spcBef>
                <a:spcPts val="1000"/>
              </a:spcBef>
              <a:spcAft>
                <a:spcPts val="0"/>
              </a:spcAft>
              <a:buClr>
                <a:schemeClr val="accent1"/>
              </a:buClr>
              <a:buSzPts val="1632"/>
              <a:buFont typeface="Noto Sans Symbols"/>
              <a:buNone/>
            </a:pPr>
            <a:r>
              <a:rPr lang="en-US" sz="2400" b="1" i="1" u="sng">
                <a:solidFill>
                  <a:schemeClr val="dk1"/>
                </a:solidFill>
                <a:latin typeface="Arial"/>
                <a:ea typeface="Arial"/>
                <a:cs typeface="Arial"/>
                <a:sym typeface="Arial"/>
              </a:rPr>
              <a:t>Dispose</a:t>
            </a:r>
            <a:r>
              <a:rPr lang="en-US" sz="2400" b="0" i="0" u="none">
                <a:solidFill>
                  <a:schemeClr val="dk1"/>
                </a:solidFill>
                <a:latin typeface="Arial"/>
                <a:ea typeface="Arial"/>
                <a:cs typeface="Arial"/>
                <a:sym typeface="Arial"/>
              </a:rPr>
              <a:t> of needle in </a:t>
            </a:r>
            <a:r>
              <a:rPr lang="en-US" sz="2400" b="0" i="0" u="none">
                <a:solidFill>
                  <a:srgbClr val="FF0000"/>
                </a:solidFill>
                <a:latin typeface="Arial"/>
                <a:ea typeface="Arial"/>
                <a:cs typeface="Arial"/>
                <a:sym typeface="Arial"/>
              </a:rPr>
              <a:t>sharps </a:t>
            </a:r>
            <a:r>
              <a:rPr lang="en-US" sz="2400" b="0" i="0" u="none">
                <a:solidFill>
                  <a:schemeClr val="dk1"/>
                </a:solidFill>
                <a:latin typeface="Arial"/>
                <a:ea typeface="Arial"/>
                <a:cs typeface="Arial"/>
                <a:sym typeface="Arial"/>
              </a:rPr>
              <a:t>container. It is recommended each nurse have a sharps container (not shared).</a:t>
            </a:r>
            <a:endParaRPr/>
          </a:p>
          <a:p>
            <a:pPr marL="365125" marR="0" lvl="0" indent="-255587" algn="l" rtl="0">
              <a:lnSpc>
                <a:spcPct val="90000"/>
              </a:lnSpc>
              <a:spcBef>
                <a:spcPts val="1000"/>
              </a:spcBef>
              <a:spcAft>
                <a:spcPts val="0"/>
              </a:spcAft>
              <a:buClr>
                <a:schemeClr val="accent1"/>
              </a:buClr>
              <a:buSzPts val="1632"/>
              <a:buFont typeface="Noto Sans Symbols"/>
              <a:buNone/>
            </a:pPr>
            <a:r>
              <a:rPr lang="en-US" sz="2400" b="1" i="0" u="sng">
                <a:solidFill>
                  <a:srgbClr val="FF0000"/>
                </a:solidFill>
                <a:latin typeface="Arial"/>
                <a:ea typeface="Arial"/>
                <a:cs typeface="Arial"/>
                <a:sym typeface="Arial"/>
              </a:rPr>
              <a:t>Take your time</a:t>
            </a:r>
            <a:r>
              <a:rPr lang="en-US" sz="2400" b="0" i="0" u="none">
                <a:solidFill>
                  <a:schemeClr val="dk1"/>
                </a:solidFill>
                <a:latin typeface="Arial"/>
                <a:ea typeface="Arial"/>
                <a:cs typeface="Arial"/>
                <a:sym typeface="Arial"/>
              </a:rPr>
              <a:t>……Needle sticks require source testing as well as vaccinator </a:t>
            </a:r>
            <a:endParaRPr/>
          </a:p>
        </p:txBody>
      </p:sp>
      <p:pic>
        <p:nvPicPr>
          <p:cNvPr id="408" name="Google Shape;408;p42" descr="MVC-177S"/>
          <p:cNvPicPr preferRelativeResize="0">
            <a:picLocks noGrp="1"/>
          </p:cNvPicPr>
          <p:nvPr>
            <p:ph type="clipArt" idx="2"/>
          </p:nvPr>
        </p:nvPicPr>
        <p:blipFill rotWithShape="1">
          <a:blip r:embed="rId3">
            <a:alphaModFix/>
          </a:blip>
          <a:srcRect/>
          <a:stretch/>
        </p:blipFill>
        <p:spPr>
          <a:xfrm>
            <a:off x="5148262" y="1981200"/>
            <a:ext cx="3538537" cy="3962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7"/>
          <p:cNvSpPr txBox="1">
            <a:spLocks noGrp="1"/>
          </p:cNvSpPr>
          <p:nvPr>
            <p:ph type="title" idx="4294967295"/>
          </p:nvPr>
        </p:nvSpPr>
        <p:spPr>
          <a:xfrm>
            <a:off x="457200" y="274637"/>
            <a:ext cx="8229600" cy="11398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800"/>
              <a:buFont typeface="Arial"/>
              <a:buNone/>
            </a:pPr>
            <a:r>
              <a:rPr lang="en-US" sz="4800" b="1" i="0" u="none" strike="noStrike" cap="none">
                <a:solidFill>
                  <a:schemeClr val="dk2"/>
                </a:solidFill>
                <a:latin typeface="Arial"/>
                <a:ea typeface="Arial"/>
                <a:cs typeface="Arial"/>
                <a:sym typeface="Arial"/>
              </a:rPr>
              <a:t>Mild problems</a:t>
            </a:r>
            <a:endParaRPr/>
          </a:p>
        </p:txBody>
      </p:sp>
      <p:sp>
        <p:nvSpPr>
          <p:cNvPr id="454" name="Google Shape;454;p47"/>
          <p:cNvSpPr txBox="1">
            <a:spLocks noGrp="1"/>
          </p:cNvSpPr>
          <p:nvPr>
            <p:ph type="body" idx="1"/>
          </p:nvPr>
        </p:nvSpPr>
        <p:spPr>
          <a:xfrm>
            <a:off x="863600" y="1484312"/>
            <a:ext cx="3463925" cy="1404937"/>
          </a:xfrm>
          <a:prstGeom prst="rect">
            <a:avLst/>
          </a:prstGeom>
          <a:solidFill>
            <a:schemeClr val="accent1"/>
          </a:solidFill>
          <a:ln w="9650" cap="flat" cmpd="sng">
            <a:solidFill>
              <a:schemeClr val="accent1"/>
            </a:solidFill>
            <a:prstDash val="solid"/>
            <a:miter lim="524288"/>
            <a:headEnd type="none" w="sm" len="sm"/>
            <a:tailEnd type="none" w="sm" len="sm"/>
          </a:ln>
        </p:spPr>
        <p:txBody>
          <a:bodyPr spcFirstLastPara="1" wrap="square" lIns="182875" tIns="45700" rIns="91425" bIns="45700" anchor="ctr" anchorCtr="0">
            <a:noAutofit/>
          </a:bodyPr>
          <a:lstStyle/>
          <a:p>
            <a:pPr marL="0" marR="0" lvl="0" indent="0" algn="l" rtl="0">
              <a:lnSpc>
                <a:spcPct val="90000"/>
              </a:lnSpc>
              <a:spcBef>
                <a:spcPts val="0"/>
              </a:spcBef>
              <a:spcAft>
                <a:spcPts val="0"/>
              </a:spcAft>
              <a:buClr>
                <a:schemeClr val="accent1"/>
              </a:buClr>
              <a:buSzPts val="1632"/>
              <a:buFont typeface="Noto Sans Symbols"/>
              <a:buNone/>
            </a:pPr>
            <a:r>
              <a:rPr lang="en-US" sz="2400" b="0" i="0" u="none" strike="noStrike" cap="none">
                <a:solidFill>
                  <a:schemeClr val="dk1"/>
                </a:solidFill>
                <a:latin typeface="Arial"/>
                <a:ea typeface="Arial"/>
                <a:cs typeface="Arial"/>
                <a:sym typeface="Arial"/>
              </a:rPr>
              <a:t>Some children and adolescents 2-17 years of age have reported:</a:t>
            </a:r>
            <a:endParaRPr/>
          </a:p>
        </p:txBody>
      </p:sp>
      <p:sp>
        <p:nvSpPr>
          <p:cNvPr id="455" name="Google Shape;455;p47"/>
          <p:cNvSpPr txBox="1">
            <a:spLocks noGrp="1"/>
          </p:cNvSpPr>
          <p:nvPr>
            <p:ph type="body" idx="1"/>
          </p:nvPr>
        </p:nvSpPr>
        <p:spPr>
          <a:xfrm>
            <a:off x="4608512" y="1520825"/>
            <a:ext cx="3671887" cy="1223962"/>
          </a:xfrm>
          <a:prstGeom prst="rect">
            <a:avLst/>
          </a:prstGeom>
          <a:solidFill>
            <a:schemeClr val="accent1"/>
          </a:solidFill>
          <a:ln w="9650" cap="flat" cmpd="sng">
            <a:solidFill>
              <a:schemeClr val="accent1"/>
            </a:solidFill>
            <a:prstDash val="solid"/>
            <a:miter lim="524288"/>
            <a:headEnd type="none" w="sm" len="sm"/>
            <a:tailEnd type="none" w="sm" len="sm"/>
          </a:ln>
        </p:spPr>
        <p:txBody>
          <a:bodyPr spcFirstLastPara="1" wrap="square" lIns="182875" tIns="45700" rIns="91425" bIns="45700" anchor="ctr" anchorCtr="0">
            <a:noAutofit/>
          </a:bodyPr>
          <a:lstStyle/>
          <a:p>
            <a:pPr marL="0" marR="0" lvl="0" indent="0" algn="l" rtl="0">
              <a:lnSpc>
                <a:spcPct val="100000"/>
              </a:lnSpc>
              <a:spcBef>
                <a:spcPts val="0"/>
              </a:spcBef>
              <a:spcAft>
                <a:spcPts val="0"/>
              </a:spcAft>
              <a:buClr>
                <a:schemeClr val="accent1"/>
              </a:buClr>
              <a:buSzPts val="1632"/>
              <a:buFont typeface="Noto Sans Symbols"/>
              <a:buNone/>
            </a:pPr>
            <a:r>
              <a:rPr lang="en-US" sz="2400" b="0" i="0" u="none" strike="noStrike" cap="none">
                <a:solidFill>
                  <a:schemeClr val="dk1"/>
                </a:solidFill>
                <a:latin typeface="Arial"/>
                <a:ea typeface="Arial"/>
                <a:cs typeface="Arial"/>
                <a:sym typeface="Arial"/>
              </a:rPr>
              <a:t>Some adults 18-49 years of age have reported:</a:t>
            </a:r>
            <a:endParaRPr/>
          </a:p>
        </p:txBody>
      </p:sp>
      <p:sp>
        <p:nvSpPr>
          <p:cNvPr id="456" name="Google Shape;456;p47"/>
          <p:cNvSpPr txBox="1">
            <a:spLocks noGrp="1"/>
          </p:cNvSpPr>
          <p:nvPr>
            <p:ph type="body" idx="1"/>
          </p:nvPr>
        </p:nvSpPr>
        <p:spPr>
          <a:xfrm>
            <a:off x="900112" y="2781300"/>
            <a:ext cx="3498850" cy="3563937"/>
          </a:xfrm>
          <a:prstGeom prst="rect">
            <a:avLst/>
          </a:prstGeom>
          <a:noFill/>
          <a:ln>
            <a:noFill/>
          </a:ln>
        </p:spPr>
        <p:txBody>
          <a:bodyPr spcFirstLastPara="1" wrap="square" lIns="91425" tIns="45700" rIns="91425" bIns="45700" anchor="t" anchorCtr="0">
            <a:noAutofit/>
          </a:bodyPr>
          <a:lstStyle/>
          <a:p>
            <a:pPr marL="365125" marR="0" lvl="0" indent="-255587" algn="l" rtl="0">
              <a:lnSpc>
                <a:spcPct val="90000"/>
              </a:lnSpc>
              <a:spcBef>
                <a:spcPts val="0"/>
              </a:spcBef>
              <a:spcAft>
                <a:spcPts val="0"/>
              </a:spcAft>
              <a:buClr>
                <a:schemeClr val="accent1"/>
              </a:buClr>
              <a:buSzPts val="952"/>
              <a:buFont typeface="Noto Sans Symbols"/>
              <a:buNone/>
            </a:pPr>
            <a:endParaRPr sz="1400" b="0" i="0" u="none" strike="noStrike" cap="none">
              <a:solidFill>
                <a:schemeClr val="dk1"/>
              </a:solidFill>
              <a:latin typeface="Arial"/>
              <a:ea typeface="Arial"/>
              <a:cs typeface="Arial"/>
              <a:sym typeface="Arial"/>
            </a:endParaRPr>
          </a:p>
          <a:p>
            <a:pPr marL="365125" marR="0" lvl="0" indent="-255586" algn="l" rtl="0">
              <a:lnSpc>
                <a:spcPct val="90000"/>
              </a:lnSpc>
              <a:spcBef>
                <a:spcPts val="400"/>
              </a:spcBef>
              <a:spcAft>
                <a:spcPts val="0"/>
              </a:spcAft>
              <a:buClr>
                <a:schemeClr val="accent1"/>
              </a:buClr>
              <a:buSzPts val="1496"/>
              <a:buFont typeface="Noto Sans Symbols"/>
              <a:buChar char="▶"/>
            </a:pPr>
            <a:r>
              <a:rPr lang="en-US" sz="2200" b="0" i="0" u="none" strike="noStrike" cap="none">
                <a:solidFill>
                  <a:schemeClr val="dk1"/>
                </a:solidFill>
                <a:latin typeface="Arial"/>
                <a:ea typeface="Arial"/>
                <a:cs typeface="Arial"/>
                <a:sym typeface="Arial"/>
              </a:rPr>
              <a:t>Runny nose, nasal congestion or cough</a:t>
            </a:r>
            <a:endParaRPr/>
          </a:p>
          <a:p>
            <a:pPr marL="365125" marR="0" lvl="0" indent="-255586" algn="l" rtl="0">
              <a:lnSpc>
                <a:spcPct val="90000"/>
              </a:lnSpc>
              <a:spcBef>
                <a:spcPts val="400"/>
              </a:spcBef>
              <a:spcAft>
                <a:spcPts val="0"/>
              </a:spcAft>
              <a:buClr>
                <a:schemeClr val="accent1"/>
              </a:buClr>
              <a:buSzPts val="1496"/>
              <a:buFont typeface="Noto Sans Symbols"/>
              <a:buChar char="▶"/>
            </a:pPr>
            <a:r>
              <a:rPr lang="en-US" sz="2200" b="0" i="0" u="none" strike="noStrike" cap="none">
                <a:solidFill>
                  <a:schemeClr val="dk1"/>
                </a:solidFill>
                <a:latin typeface="Arial"/>
                <a:ea typeface="Arial"/>
                <a:cs typeface="Arial"/>
                <a:sym typeface="Arial"/>
              </a:rPr>
              <a:t>Fever</a:t>
            </a:r>
            <a:endParaRPr/>
          </a:p>
          <a:p>
            <a:pPr marL="365125" marR="0" lvl="0" indent="-255586" algn="l" rtl="0">
              <a:lnSpc>
                <a:spcPct val="90000"/>
              </a:lnSpc>
              <a:spcBef>
                <a:spcPts val="400"/>
              </a:spcBef>
              <a:spcAft>
                <a:spcPts val="0"/>
              </a:spcAft>
              <a:buClr>
                <a:schemeClr val="accent1"/>
              </a:buClr>
              <a:buSzPts val="1496"/>
              <a:buFont typeface="Noto Sans Symbols"/>
              <a:buChar char="▶"/>
            </a:pPr>
            <a:r>
              <a:rPr lang="en-US" sz="2200" b="0" i="0" u="none" strike="noStrike" cap="none">
                <a:solidFill>
                  <a:schemeClr val="dk1"/>
                </a:solidFill>
                <a:latin typeface="Arial"/>
                <a:ea typeface="Arial"/>
                <a:cs typeface="Arial"/>
                <a:sym typeface="Arial"/>
              </a:rPr>
              <a:t>Headache and muscle aches</a:t>
            </a:r>
            <a:endParaRPr/>
          </a:p>
          <a:p>
            <a:pPr marL="365125" marR="0" lvl="0" indent="-255586" algn="l" rtl="0">
              <a:lnSpc>
                <a:spcPct val="90000"/>
              </a:lnSpc>
              <a:spcBef>
                <a:spcPts val="400"/>
              </a:spcBef>
              <a:spcAft>
                <a:spcPts val="0"/>
              </a:spcAft>
              <a:buClr>
                <a:schemeClr val="accent1"/>
              </a:buClr>
              <a:buSzPts val="1496"/>
              <a:buFont typeface="Noto Sans Symbols"/>
              <a:buChar char="▶"/>
            </a:pPr>
            <a:r>
              <a:rPr lang="en-US" sz="2200" b="0" i="0" u="none" strike="noStrike" cap="none">
                <a:solidFill>
                  <a:schemeClr val="dk1"/>
                </a:solidFill>
                <a:latin typeface="Arial"/>
                <a:ea typeface="Arial"/>
                <a:cs typeface="Arial"/>
                <a:sym typeface="Arial"/>
              </a:rPr>
              <a:t>Wheezing</a:t>
            </a:r>
            <a:endParaRPr/>
          </a:p>
          <a:p>
            <a:pPr marL="365125" marR="0" lvl="0" indent="-255586" algn="l" rtl="0">
              <a:lnSpc>
                <a:spcPct val="90000"/>
              </a:lnSpc>
              <a:spcBef>
                <a:spcPts val="400"/>
              </a:spcBef>
              <a:spcAft>
                <a:spcPts val="0"/>
              </a:spcAft>
              <a:buClr>
                <a:schemeClr val="accent1"/>
              </a:buClr>
              <a:buSzPts val="1496"/>
              <a:buFont typeface="Noto Sans Symbols"/>
              <a:buChar char="▶"/>
            </a:pPr>
            <a:r>
              <a:rPr lang="en-US" sz="2200" b="0" i="0" u="none" strike="noStrike" cap="none">
                <a:solidFill>
                  <a:schemeClr val="dk1"/>
                </a:solidFill>
                <a:latin typeface="Arial"/>
                <a:ea typeface="Arial"/>
                <a:cs typeface="Arial"/>
                <a:sym typeface="Arial"/>
              </a:rPr>
              <a:t>Abdominal pain or occasional vomiting or diarrhea </a:t>
            </a:r>
            <a:endParaRPr/>
          </a:p>
        </p:txBody>
      </p:sp>
      <p:sp>
        <p:nvSpPr>
          <p:cNvPr id="457" name="Google Shape;457;p47"/>
          <p:cNvSpPr txBox="1">
            <a:spLocks noGrp="1"/>
          </p:cNvSpPr>
          <p:nvPr>
            <p:ph type="body" idx="2"/>
          </p:nvPr>
        </p:nvSpPr>
        <p:spPr>
          <a:xfrm>
            <a:off x="4608512" y="2924175"/>
            <a:ext cx="3492500" cy="3060700"/>
          </a:xfrm>
          <a:prstGeom prst="rect">
            <a:avLst/>
          </a:prstGeom>
          <a:noFill/>
          <a:ln>
            <a:noFill/>
          </a:ln>
        </p:spPr>
        <p:txBody>
          <a:bodyPr spcFirstLastPara="1" wrap="square" lIns="91425" tIns="45700" rIns="91425" bIns="45700" anchor="t" anchorCtr="0">
            <a:noAutofit/>
          </a:bodyPr>
          <a:lstStyle/>
          <a:p>
            <a:pPr marL="365125" marR="0" lvl="0" indent="-255586" algn="l" rtl="0">
              <a:lnSpc>
                <a:spcPct val="100000"/>
              </a:lnSpc>
              <a:spcBef>
                <a:spcPts val="0"/>
              </a:spcBef>
              <a:spcAft>
                <a:spcPts val="0"/>
              </a:spcAft>
              <a:buClr>
                <a:schemeClr val="accent1"/>
              </a:buClr>
              <a:buSzPts val="1496"/>
              <a:buFont typeface="Noto Sans Symbols"/>
              <a:buChar char="▶"/>
            </a:pPr>
            <a:r>
              <a:rPr lang="en-US" sz="2200" b="0" i="0" u="none" strike="noStrike" cap="none">
                <a:solidFill>
                  <a:schemeClr val="dk1"/>
                </a:solidFill>
                <a:latin typeface="Arial"/>
                <a:ea typeface="Arial"/>
                <a:cs typeface="Arial"/>
                <a:sym typeface="Arial"/>
              </a:rPr>
              <a:t>Runny nose or nasal congestion</a:t>
            </a:r>
            <a:endParaRPr/>
          </a:p>
          <a:p>
            <a:pPr marL="365125" marR="0" lvl="0" indent="-255586" algn="l" rtl="0">
              <a:lnSpc>
                <a:spcPct val="100000"/>
              </a:lnSpc>
              <a:spcBef>
                <a:spcPts val="400"/>
              </a:spcBef>
              <a:spcAft>
                <a:spcPts val="0"/>
              </a:spcAft>
              <a:buClr>
                <a:schemeClr val="accent1"/>
              </a:buClr>
              <a:buSzPts val="1496"/>
              <a:buFont typeface="Noto Sans Symbols"/>
              <a:buChar char="▶"/>
            </a:pPr>
            <a:r>
              <a:rPr lang="en-US" sz="2200" b="0" i="0" u="none" strike="noStrike" cap="none">
                <a:solidFill>
                  <a:schemeClr val="dk1"/>
                </a:solidFill>
                <a:latin typeface="Arial"/>
                <a:ea typeface="Arial"/>
                <a:cs typeface="Arial"/>
                <a:sym typeface="Arial"/>
              </a:rPr>
              <a:t>Sore throat</a:t>
            </a:r>
            <a:endParaRPr/>
          </a:p>
          <a:p>
            <a:pPr marL="365125" marR="0" lvl="0" indent="-255586" algn="l" rtl="0">
              <a:lnSpc>
                <a:spcPct val="100000"/>
              </a:lnSpc>
              <a:spcBef>
                <a:spcPts val="400"/>
              </a:spcBef>
              <a:spcAft>
                <a:spcPts val="0"/>
              </a:spcAft>
              <a:buClr>
                <a:schemeClr val="accent1"/>
              </a:buClr>
              <a:buSzPts val="1496"/>
              <a:buFont typeface="Noto Sans Symbols"/>
              <a:buChar char="▶"/>
            </a:pPr>
            <a:r>
              <a:rPr lang="en-US" sz="2200" b="0" i="0" u="none" strike="noStrike" cap="none">
                <a:solidFill>
                  <a:schemeClr val="dk1"/>
                </a:solidFill>
                <a:latin typeface="Arial"/>
                <a:ea typeface="Arial"/>
                <a:cs typeface="Arial"/>
                <a:sym typeface="Arial"/>
              </a:rPr>
              <a:t>Cough, chills, tiredness/weakness</a:t>
            </a:r>
            <a:endParaRPr/>
          </a:p>
          <a:p>
            <a:pPr marL="365125" marR="0" lvl="0" indent="-255586" algn="l" rtl="0">
              <a:lnSpc>
                <a:spcPct val="100000"/>
              </a:lnSpc>
              <a:spcBef>
                <a:spcPts val="400"/>
              </a:spcBef>
              <a:spcAft>
                <a:spcPts val="0"/>
              </a:spcAft>
              <a:buClr>
                <a:schemeClr val="accent1"/>
              </a:buClr>
              <a:buSzPts val="1496"/>
              <a:buFont typeface="Noto Sans Symbols"/>
              <a:buChar char="▶"/>
            </a:pPr>
            <a:r>
              <a:rPr lang="en-US" sz="2200" b="0" i="0" u="none" strike="noStrike" cap="none">
                <a:solidFill>
                  <a:schemeClr val="dk1"/>
                </a:solidFill>
                <a:latin typeface="Arial"/>
                <a:ea typeface="Arial"/>
                <a:cs typeface="Arial"/>
                <a:sym typeface="Arial"/>
              </a:rPr>
              <a:t>Headache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1"/>
        <p:cNvGrpSpPr/>
        <p:nvPr/>
      </p:nvGrpSpPr>
      <p:grpSpPr>
        <a:xfrm>
          <a:off x="0" y="0"/>
          <a:ext cx="0" cy="0"/>
          <a:chOff x="0" y="0"/>
          <a:chExt cx="0" cy="0"/>
        </a:xfrm>
      </p:grpSpPr>
      <p:sp useBgFill="1">
        <p:nvSpPr>
          <p:cNvPr id="468" name="Rectangle 46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ight Triangle 46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 name="Rectangle 47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Google Shape;462;p48"/>
          <p:cNvSpPr txBox="1">
            <a:spLocks noGrp="1"/>
          </p:cNvSpPr>
          <p:nvPr>
            <p:ph type="title"/>
          </p:nvPr>
        </p:nvSpPr>
        <p:spPr>
          <a:xfrm>
            <a:off x="963930" y="1050595"/>
            <a:ext cx="6056111" cy="1618489"/>
          </a:xfrm>
          <a:prstGeom prst="rect">
            <a:avLst/>
          </a:prstGeom>
        </p:spPr>
        <p:txBody>
          <a:bodyPr spcFirstLastPara="1" lIns="91425" tIns="45700" rIns="91425" bIns="45700" anchor="ctr" anchorCtr="0">
            <a:normAutofit/>
          </a:bodyPr>
          <a:lstStyle/>
          <a:p>
            <a:pPr marL="0" marR="0" lvl="0" indent="0" rtl="0">
              <a:spcBef>
                <a:spcPts val="0"/>
              </a:spcBef>
              <a:spcAft>
                <a:spcPts val="0"/>
              </a:spcAft>
              <a:buClr>
                <a:schemeClr val="dk2"/>
              </a:buClr>
              <a:buSzPts val="6000"/>
              <a:buFont typeface="Arial"/>
              <a:buNone/>
            </a:pPr>
            <a:r>
              <a:rPr lang="en-US" sz="5400" b="1" i="0" u="none" strike="noStrike" cap="none">
                <a:latin typeface="Arial"/>
                <a:ea typeface="Arial"/>
                <a:cs typeface="Arial"/>
                <a:sym typeface="Arial"/>
              </a:rPr>
              <a:t>Severe problems</a:t>
            </a:r>
            <a:endParaRPr lang="en-US" sz="5400"/>
          </a:p>
        </p:txBody>
      </p:sp>
      <p:sp>
        <p:nvSpPr>
          <p:cNvPr id="463" name="Google Shape;463;p48"/>
          <p:cNvSpPr txBox="1">
            <a:spLocks noGrp="1"/>
          </p:cNvSpPr>
          <p:nvPr>
            <p:ph idx="1"/>
          </p:nvPr>
        </p:nvSpPr>
        <p:spPr>
          <a:xfrm>
            <a:off x="963930" y="2969469"/>
            <a:ext cx="7179945" cy="2800395"/>
          </a:xfrm>
          <a:prstGeom prst="rect">
            <a:avLst/>
          </a:prstGeom>
        </p:spPr>
        <p:txBody>
          <a:bodyPr spcFirstLastPara="1" lIns="91425" tIns="45700" rIns="91425" bIns="45700" anchor="t" anchorCtr="0">
            <a:normAutofit/>
          </a:bodyPr>
          <a:lstStyle/>
          <a:p>
            <a:pPr marL="365125" marR="0" lvl="0" indent="-255587" rtl="0">
              <a:spcBef>
                <a:spcPts val="0"/>
              </a:spcBef>
              <a:spcAft>
                <a:spcPts val="0"/>
              </a:spcAft>
              <a:buClr>
                <a:schemeClr val="accent1"/>
              </a:buClr>
              <a:buSzPts val="2448"/>
              <a:buFont typeface="Noto Sans Symbols"/>
              <a:buNone/>
            </a:pPr>
            <a:r>
              <a:rPr lang="en-US" b="1" i="0" u="none" dirty="0">
                <a:latin typeface="Arial"/>
                <a:ea typeface="Arial"/>
                <a:cs typeface="Arial"/>
                <a:sym typeface="Arial"/>
              </a:rPr>
              <a:t>	</a:t>
            </a:r>
            <a:endParaRPr lang="en-US" dirty="0"/>
          </a:p>
          <a:p>
            <a:pPr marL="365125" marR="0" lvl="0" indent="-255587" rtl="0">
              <a:spcBef>
                <a:spcPts val="400"/>
              </a:spcBef>
              <a:spcAft>
                <a:spcPts val="0"/>
              </a:spcAft>
              <a:buClr>
                <a:schemeClr val="accent1"/>
              </a:buClr>
              <a:buSzPts val="2448"/>
              <a:buFont typeface="Noto Sans Symbols"/>
              <a:buNone/>
            </a:pPr>
            <a:r>
              <a:rPr lang="en-US" b="1" i="0" u="none" dirty="0">
                <a:latin typeface="Arial"/>
                <a:ea typeface="Arial"/>
                <a:cs typeface="Arial"/>
                <a:sym typeface="Arial"/>
              </a:rPr>
              <a:t>	</a:t>
            </a:r>
            <a:r>
              <a:rPr lang="en-US" sz="2800" b="0" i="0" u="none" dirty="0">
                <a:latin typeface="Arial"/>
                <a:ea typeface="Arial"/>
                <a:cs typeface="Arial"/>
                <a:sym typeface="Arial"/>
              </a:rPr>
              <a:t>Life-threatening allergic reactions to vaccines are </a:t>
            </a:r>
            <a:r>
              <a:rPr lang="en-US" sz="2800" b="0" i="1" u="sng" dirty="0">
                <a:latin typeface="Arial"/>
                <a:ea typeface="Arial"/>
                <a:cs typeface="Arial"/>
                <a:sym typeface="Arial"/>
              </a:rPr>
              <a:t>very rare</a:t>
            </a:r>
            <a:r>
              <a:rPr lang="en-US" sz="2800" b="0" i="0" u="none" dirty="0">
                <a:latin typeface="Arial"/>
                <a:ea typeface="Arial"/>
                <a:cs typeface="Arial"/>
                <a:sym typeface="Arial"/>
              </a:rPr>
              <a:t>. If they do occur, it is usually within a few minutes to a few hours after the vaccination</a:t>
            </a:r>
            <a:r>
              <a:rPr lang="en-US" sz="2800" b="1" i="0" u="none" dirty="0">
                <a:latin typeface="Arial"/>
                <a:ea typeface="Arial"/>
                <a:cs typeface="Arial"/>
                <a:sym typeface="Arial"/>
              </a:rPr>
              <a:t>.</a:t>
            </a: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3"/>
          <p:cNvSpPr txBox="1"/>
          <p:nvPr/>
        </p:nvSpPr>
        <p:spPr>
          <a:xfrm>
            <a:off x="2207050" y="1317150"/>
            <a:ext cx="5070600" cy="155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Arimo"/>
              <a:buNone/>
            </a:pPr>
            <a:r>
              <a:rPr lang="en-US" sz="4400">
                <a:solidFill>
                  <a:schemeClr val="dk1"/>
                </a:solidFill>
                <a:latin typeface="Arimo"/>
                <a:ea typeface="Arimo"/>
                <a:cs typeface="Arimo"/>
                <a:sym typeface="Arimo"/>
              </a:rPr>
              <a:t>Review Flu Form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8"/>
        <p:cNvGrpSpPr/>
        <p:nvPr/>
      </p:nvGrpSpPr>
      <p:grpSpPr>
        <a:xfrm>
          <a:off x="0" y="0"/>
          <a:ext cx="0" cy="0"/>
          <a:chOff x="0" y="0"/>
          <a:chExt cx="0" cy="0"/>
        </a:xfrm>
      </p:grpSpPr>
      <p:sp useBgFill="1">
        <p:nvSpPr>
          <p:cNvPr id="627" name="Rectangle 6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Google Shape;621;p70"/>
          <p:cNvSpPr txBox="1">
            <a:spLocks noGrp="1"/>
          </p:cNvSpPr>
          <p:nvPr>
            <p:ph type="title"/>
          </p:nvPr>
        </p:nvSpPr>
        <p:spPr>
          <a:xfrm>
            <a:off x="628650" y="365125"/>
            <a:ext cx="7886700" cy="1325563"/>
          </a:xfrm>
          <a:prstGeom prst="rect">
            <a:avLst/>
          </a:prstGeom>
        </p:spPr>
        <p:txBody>
          <a:bodyPr spcFirstLastPara="1" lIns="91425" tIns="45700" rIns="91425" bIns="45700" anchorCtr="0">
            <a:normAutofit/>
          </a:bodyPr>
          <a:lstStyle/>
          <a:p>
            <a:pPr marL="0" marR="0" lvl="0" indent="0" rtl="0">
              <a:spcBef>
                <a:spcPts val="0"/>
              </a:spcBef>
              <a:spcAft>
                <a:spcPts val="0"/>
              </a:spcAft>
              <a:buClr>
                <a:schemeClr val="dk1"/>
              </a:buClr>
              <a:buSzPts val="3780"/>
              <a:buFont typeface="Arial"/>
              <a:buNone/>
            </a:pPr>
            <a:r>
              <a:rPr lang="en-US" sz="4700" b="1" i="0" u="none" strike="noStrike" cap="none">
                <a:latin typeface="Arial"/>
                <a:ea typeface="Arial"/>
                <a:cs typeface="Arial"/>
                <a:sym typeface="Arial"/>
              </a:rPr>
              <a:t>Infection Control</a:t>
            </a:r>
            <a:endParaRPr lang="en-US" sz="4700"/>
          </a:p>
        </p:txBody>
      </p:sp>
      <p:sp>
        <p:nvSpPr>
          <p:cNvPr id="62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Google Shape;619;p70"/>
          <p:cNvSpPr txBox="1">
            <a:spLocks noGrp="1"/>
          </p:cNvSpPr>
          <p:nvPr>
            <p:ph idx="1"/>
          </p:nvPr>
        </p:nvSpPr>
        <p:spPr>
          <a:xfrm>
            <a:off x="628650" y="1929384"/>
            <a:ext cx="7886700" cy="4251960"/>
          </a:xfrm>
          <a:prstGeom prst="rect">
            <a:avLst/>
          </a:prstGeom>
        </p:spPr>
        <p:txBody>
          <a:bodyPr spcFirstLastPara="1" lIns="91425" tIns="45700" rIns="91425" bIns="45700" anchorCtr="0">
            <a:normAutofit/>
          </a:bodyPr>
          <a:lstStyle/>
          <a:p>
            <a:pPr marL="109537" marR="0" lvl="0" indent="0" rtl="0">
              <a:spcBef>
                <a:spcPts val="0"/>
              </a:spcBef>
              <a:spcAft>
                <a:spcPts val="0"/>
              </a:spcAft>
              <a:buClr>
                <a:schemeClr val="accent1"/>
              </a:buClr>
              <a:buSzPts val="1360"/>
              <a:buFont typeface="Noto Sans Symbols"/>
              <a:buNone/>
            </a:pPr>
            <a:r>
              <a:rPr lang="en-US" sz="1800" b="1" i="0" u="none">
                <a:latin typeface="Arial"/>
                <a:ea typeface="Arial"/>
                <a:cs typeface="Arial"/>
                <a:sym typeface="Arial"/>
              </a:rPr>
              <a:t>Healthcare providers should follow “Standard Precautions” to minimize the risks of spreading disease during vaccine administration.</a:t>
            </a:r>
            <a:endParaRPr lang="en-US" sz="1800"/>
          </a:p>
          <a:p>
            <a:pPr marL="109537" marR="0" lvl="0" indent="0" rtl="0">
              <a:spcBef>
                <a:spcPts val="1200"/>
              </a:spcBef>
              <a:spcAft>
                <a:spcPts val="0"/>
              </a:spcAft>
              <a:buClr>
                <a:schemeClr val="accent1"/>
              </a:buClr>
              <a:buSzPts val="816"/>
              <a:buFont typeface="Noto Sans Symbols"/>
              <a:buNone/>
            </a:pPr>
            <a:endParaRPr lang="en-US" sz="1800" b="1" i="0" u="none">
              <a:latin typeface="Arial"/>
              <a:ea typeface="Arial"/>
              <a:cs typeface="Arial"/>
              <a:sym typeface="Arial"/>
            </a:endParaRPr>
          </a:p>
          <a:p>
            <a:pPr marL="109537" marR="0" lvl="0" indent="-158750" rtl="0">
              <a:spcBef>
                <a:spcPts val="1200"/>
              </a:spcBef>
              <a:spcAft>
                <a:spcPts val="0"/>
              </a:spcAft>
              <a:buClr>
                <a:srgbClr val="00B0F0"/>
              </a:buClr>
              <a:buSzPts val="2500"/>
              <a:buFont typeface="Noto Sans Symbols"/>
              <a:buChar char="▪"/>
            </a:pPr>
            <a:r>
              <a:rPr lang="en-US" sz="1800" b="1" i="0" u="none">
                <a:latin typeface="Arial"/>
                <a:ea typeface="Arial"/>
                <a:cs typeface="Arial"/>
                <a:sym typeface="Arial"/>
              </a:rPr>
              <a:t>Hand washing </a:t>
            </a:r>
            <a:r>
              <a:rPr lang="en-US" sz="1800" b="0" i="0" u="none">
                <a:latin typeface="Arial"/>
                <a:ea typeface="Arial"/>
                <a:cs typeface="Arial"/>
                <a:sym typeface="Arial"/>
              </a:rPr>
              <a:t>- The single, most effective disease prevention activity is good hand washing.  Hands should be washed thoroughly with soap and water or cleansed with an alcohol-based waterless antiseptic between patients, before vaccine preparation, or any time hands become soiled.</a:t>
            </a:r>
            <a:endParaRPr lang="en-US" sz="1800"/>
          </a:p>
          <a:p>
            <a:pPr marL="109537" marR="0" lvl="0" indent="-158750" rtl="0">
              <a:spcBef>
                <a:spcPts val="2400"/>
              </a:spcBef>
              <a:spcAft>
                <a:spcPts val="0"/>
              </a:spcAft>
              <a:buClr>
                <a:srgbClr val="00B0F0"/>
              </a:buClr>
              <a:buSzPts val="2500"/>
              <a:buFont typeface="Noto Sans Symbols"/>
              <a:buChar char="▪"/>
            </a:pPr>
            <a:r>
              <a:rPr lang="en-US" sz="1800" b="1" i="0" u="none">
                <a:latin typeface="Arial"/>
                <a:ea typeface="Arial"/>
                <a:cs typeface="Arial"/>
                <a:sym typeface="Arial"/>
              </a:rPr>
              <a:t>Gloving</a:t>
            </a:r>
            <a:r>
              <a:rPr lang="en-US" sz="1800" b="0" i="0" u="none">
                <a:latin typeface="Arial"/>
                <a:ea typeface="Arial"/>
                <a:cs typeface="Arial"/>
                <a:sym typeface="Arial"/>
              </a:rPr>
              <a:t> - Gloves are not required to be worn when administering vaccines unless the person administering the vaccine is likely to come into contact with potentially infectious body fluids or has open lesions on their hands</a:t>
            </a:r>
            <a:r>
              <a:rPr lang="en-US" sz="1800" b="1" i="0" u="none">
                <a:latin typeface="Arial"/>
                <a:ea typeface="Arial"/>
                <a:cs typeface="Arial"/>
                <a:sym typeface="Arial"/>
              </a:rPr>
              <a:t>.  Remember </a:t>
            </a:r>
            <a:r>
              <a:rPr lang="en-US" sz="1800" b="0" i="0" u="none">
                <a:latin typeface="Arial"/>
                <a:ea typeface="Arial"/>
                <a:cs typeface="Arial"/>
                <a:sym typeface="Arial"/>
              </a:rPr>
              <a:t>gloves </a:t>
            </a:r>
            <a:r>
              <a:rPr lang="en-US" sz="1800" b="1" i="0" u="sng">
                <a:latin typeface="Arial"/>
                <a:ea typeface="Arial"/>
                <a:cs typeface="Arial"/>
                <a:sym typeface="Arial"/>
              </a:rPr>
              <a:t>cannot</a:t>
            </a:r>
            <a:r>
              <a:rPr lang="en-US" sz="1800" b="0" i="0" u="none">
                <a:latin typeface="Arial"/>
                <a:ea typeface="Arial"/>
                <a:cs typeface="Arial"/>
                <a:sym typeface="Arial"/>
              </a:rPr>
              <a:t> prevent needle stick injuries.</a:t>
            </a:r>
            <a:endParaRPr lang="en-US" sz="1800"/>
          </a:p>
          <a:p>
            <a:pPr marL="109537" marR="0" lvl="0" indent="0" rtl="0">
              <a:spcBef>
                <a:spcPts val="1000"/>
              </a:spcBef>
              <a:spcAft>
                <a:spcPts val="0"/>
              </a:spcAft>
              <a:buClr>
                <a:srgbClr val="FFFF00"/>
              </a:buClr>
              <a:buSzPts val="2500"/>
              <a:buFont typeface="Noto Sans Symbols"/>
              <a:buNone/>
            </a:pPr>
            <a:endParaRPr lang="en-US" sz="1800" b="1" i="0" u="none">
              <a:latin typeface="Arial"/>
              <a:ea typeface="Arial"/>
              <a:cs typeface="Arial"/>
              <a:sym typeface="Arial"/>
            </a:endParaRPr>
          </a:p>
          <a:p>
            <a:pPr marL="365125" marR="0" lvl="0" indent="-169228" rtl="0">
              <a:spcBef>
                <a:spcPts val="400"/>
              </a:spcBef>
              <a:spcAft>
                <a:spcPts val="0"/>
              </a:spcAft>
              <a:buClr>
                <a:schemeClr val="accent1"/>
              </a:buClr>
              <a:buSzPts val="1360"/>
              <a:buFont typeface="Noto Sans Symbols"/>
              <a:buNone/>
            </a:pPr>
            <a:endParaRPr lang="en-US" sz="1800" b="1" i="0" u="none">
              <a:latin typeface="Arial"/>
              <a:ea typeface="Arial"/>
              <a:cs typeface="Arial"/>
              <a:sym typeface="Arial"/>
            </a:endParaRPr>
          </a:p>
        </p:txBody>
      </p:sp>
      <p:sp>
        <p:nvSpPr>
          <p:cNvPr id="620" name="Google Shape;620;p70"/>
          <p:cNvSpPr txBox="1"/>
          <p:nvPr/>
        </p:nvSpPr>
        <p:spPr>
          <a:xfrm>
            <a:off x="8647112" y="6408737"/>
            <a:ext cx="366712"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600"/>
              </a:spcAft>
              <a:buClr>
                <a:schemeClr val="dk1"/>
              </a:buClr>
              <a:buSzPts val="1000"/>
              <a:buFont typeface="Arial"/>
              <a:buNone/>
            </a:pPr>
            <a:fld id="{00000000-1234-1234-1234-123412341234}" type="slidenum">
              <a:rPr lang="en-US" sz="1000" b="0" i="0" u="none" strike="noStrike" cap="none">
                <a:solidFill>
                  <a:schemeClr val="dk1"/>
                </a:solidFill>
                <a:latin typeface="Arial"/>
                <a:ea typeface="Arial"/>
                <a:cs typeface="Arial"/>
                <a:sym typeface="Arial"/>
              </a:rPr>
              <a:pPr marL="0" marR="0" lvl="0" indent="0" algn="r" rtl="0">
                <a:spcBef>
                  <a:spcPts val="0"/>
                </a:spcBef>
                <a:spcAft>
                  <a:spcPts val="600"/>
                </a:spcAft>
                <a:buClr>
                  <a:schemeClr val="dk1"/>
                </a:buClr>
                <a:buSzPts val="1000"/>
                <a:buFont typeface="Arial"/>
                <a:buNone/>
              </a:pPr>
              <a:t>36</a:t>
            </a:fld>
            <a:endParaRPr lang="en-US" sz="1400" b="0" i="0" u="none" strike="noStrike" cap="none">
              <a:solidFill>
                <a:srgbClr val="000000"/>
              </a:solidFill>
              <a:latin typeface="Arial"/>
              <a:ea typeface="Arial"/>
              <a:cs typeface="Arial"/>
              <a:sym typeface="Arial"/>
            </a:endParaRPr>
          </a:p>
        </p:txBody>
      </p:sp>
      <p:pic>
        <p:nvPicPr>
          <p:cNvPr id="622" name="Google Shape;622;p70" descr="ADH LOGO -1.GIF"/>
          <p:cNvPicPr preferRelativeResize="0"/>
          <p:nvPr/>
        </p:nvPicPr>
        <p:blipFill rotWithShape="1">
          <a:blip r:embed="rId3">
            <a:alphaModFix/>
          </a:blip>
          <a:srcRect/>
          <a:stretch/>
        </p:blipFill>
        <p:spPr>
          <a:xfrm>
            <a:off x="7467600" y="6305550"/>
            <a:ext cx="704850" cy="5524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26"/>
        <p:cNvGrpSpPr/>
        <p:nvPr/>
      </p:nvGrpSpPr>
      <p:grpSpPr>
        <a:xfrm>
          <a:off x="0" y="0"/>
          <a:ext cx="0" cy="0"/>
          <a:chOff x="0" y="0"/>
          <a:chExt cx="0" cy="0"/>
        </a:xfrm>
      </p:grpSpPr>
      <p:sp useBgFill="1">
        <p:nvSpPr>
          <p:cNvPr id="635" name="Rectangle 63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ectangle 63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ectangle 63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ectangle 64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3" name="Freeform: Shape 64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5" name="Rectangle 64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Google Shape;628;p71"/>
          <p:cNvSpPr txBox="1">
            <a:spLocks noGrp="1"/>
          </p:cNvSpPr>
          <p:nvPr>
            <p:ph type="title"/>
          </p:nvPr>
        </p:nvSpPr>
        <p:spPr>
          <a:xfrm>
            <a:off x="439858" y="1683756"/>
            <a:ext cx="2336449" cy="2396359"/>
          </a:xfrm>
          <a:prstGeom prst="rect">
            <a:avLst/>
          </a:prstGeom>
        </p:spPr>
        <p:txBody>
          <a:bodyPr spcFirstLastPara="1" lIns="91425" tIns="45700" rIns="91425" bIns="45700" anchor="b" anchorCtr="0">
            <a:normAutofit/>
          </a:bodyPr>
          <a:lstStyle/>
          <a:p>
            <a:pPr marL="0" marR="0" lvl="0" indent="0" algn="r" rtl="0">
              <a:spcBef>
                <a:spcPts val="0"/>
              </a:spcBef>
              <a:spcAft>
                <a:spcPts val="0"/>
              </a:spcAft>
              <a:buClr>
                <a:schemeClr val="accent1"/>
              </a:buClr>
              <a:buSzPts val="4000"/>
              <a:buFont typeface="Arial"/>
              <a:buNone/>
            </a:pPr>
            <a:r>
              <a:rPr lang="en-US" sz="3500" b="1" i="0" u="none" strike="noStrike" cap="none">
                <a:solidFill>
                  <a:srgbClr val="FFFFFF"/>
                </a:solidFill>
                <a:latin typeface="Arial"/>
                <a:ea typeface="Arial"/>
                <a:cs typeface="Arial"/>
                <a:sym typeface="Arial"/>
              </a:rPr>
              <a:t>Infection Control</a:t>
            </a:r>
          </a:p>
        </p:txBody>
      </p:sp>
      <p:sp>
        <p:nvSpPr>
          <p:cNvPr id="629" name="Google Shape;629;p71"/>
          <p:cNvSpPr txBox="1"/>
          <p:nvPr/>
        </p:nvSpPr>
        <p:spPr>
          <a:xfrm>
            <a:off x="8647112" y="6408737"/>
            <a:ext cx="366712"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600"/>
              </a:spcAft>
              <a:buClr>
                <a:schemeClr val="dk1"/>
              </a:buClr>
              <a:buSzPts val="1000"/>
              <a:buFont typeface="Arial"/>
              <a:buNone/>
            </a:pPr>
            <a:fld id="{00000000-1234-1234-1234-123412341234}" type="slidenum">
              <a:rPr lang="en-US" sz="1000" b="0" i="0" u="none" strike="noStrike" cap="none">
                <a:solidFill>
                  <a:schemeClr val="dk1"/>
                </a:solidFill>
                <a:latin typeface="Arial"/>
                <a:ea typeface="Arial"/>
                <a:cs typeface="Arial"/>
                <a:sym typeface="Arial"/>
              </a:rPr>
              <a:pPr marL="0" marR="0" lvl="0" indent="0" algn="r" rtl="0">
                <a:spcBef>
                  <a:spcPts val="0"/>
                </a:spcBef>
                <a:spcAft>
                  <a:spcPts val="600"/>
                </a:spcAft>
                <a:buClr>
                  <a:schemeClr val="dk1"/>
                </a:buClr>
                <a:buSzPts val="1000"/>
                <a:buFont typeface="Arial"/>
                <a:buNone/>
              </a:pPr>
              <a:t>37</a:t>
            </a:fld>
            <a:endParaRPr lang="en-US" sz="1400" b="0" i="0" u="none" strike="noStrike" cap="none">
              <a:solidFill>
                <a:srgbClr val="000000"/>
              </a:solidFill>
              <a:latin typeface="Arial"/>
              <a:ea typeface="Arial"/>
              <a:cs typeface="Arial"/>
              <a:sym typeface="Arial"/>
            </a:endParaRPr>
          </a:p>
        </p:txBody>
      </p:sp>
      <p:graphicFrame>
        <p:nvGraphicFramePr>
          <p:cNvPr id="631" name="Google Shape;627;p71">
            <a:extLst>
              <a:ext uri="{FF2B5EF4-FFF2-40B4-BE49-F238E27FC236}">
                <a16:creationId xmlns:a16="http://schemas.microsoft.com/office/drawing/2014/main" id="{E35BF9F3-46BD-FCEE-669A-CE9DD43BBC35}"/>
              </a:ext>
            </a:extLst>
          </p:cNvPr>
          <p:cNvGraphicFramePr>
            <a:graphicFrameLocks noGrp="1"/>
          </p:cNvGraphicFramePr>
          <p:nvPr>
            <p:ph idx="1"/>
            <p:extLst>
              <p:ext uri="{D42A27DB-BD31-4B8C-83A1-F6EECF244321}">
                <p14:modId xmlns:p14="http://schemas.microsoft.com/office/powerpoint/2010/main" val="2635668224"/>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33"/>
        <p:cNvGrpSpPr/>
        <p:nvPr/>
      </p:nvGrpSpPr>
      <p:grpSpPr>
        <a:xfrm>
          <a:off x="0" y="0"/>
          <a:ext cx="0" cy="0"/>
          <a:chOff x="0" y="0"/>
          <a:chExt cx="0" cy="0"/>
        </a:xfrm>
      </p:grpSpPr>
      <p:sp useBgFill="1">
        <p:nvSpPr>
          <p:cNvPr id="641"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3"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5" name="Group 644">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663619" cy="6858000"/>
            <a:chOff x="651279" y="598259"/>
            <a:chExt cx="10889442" cy="5680742"/>
          </a:xfrm>
        </p:grpSpPr>
        <p:sp>
          <p:nvSpPr>
            <p:cNvPr id="646"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7"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9" name="Group 64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650" name="Freeform: Shape 64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1" name="Freeform: Shape 65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2" name="Freeform: Shape 65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3" name="Freeform: Shape 65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4" name="Freeform: Shape 65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5" name="Freeform: Shape 65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6" name="Freeform: Shape 65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635" name="Google Shape;635;p72"/>
          <p:cNvSpPr txBox="1">
            <a:spLocks noGrp="1"/>
          </p:cNvSpPr>
          <p:nvPr>
            <p:ph type="title"/>
          </p:nvPr>
        </p:nvSpPr>
        <p:spPr>
          <a:xfrm>
            <a:off x="589788" y="841248"/>
            <a:ext cx="3847200" cy="5340097"/>
          </a:xfrm>
          <a:prstGeom prst="rect">
            <a:avLst/>
          </a:prstGeom>
        </p:spPr>
        <p:txBody>
          <a:bodyPr spcFirstLastPara="1" lIns="91425" tIns="45700" rIns="91425" bIns="45700" anchor="ctr" anchorCtr="0">
            <a:normAutofit/>
          </a:bodyPr>
          <a:lstStyle/>
          <a:p>
            <a:pPr marL="0" marR="0" lvl="0" indent="0" rtl="0">
              <a:spcBef>
                <a:spcPts val="0"/>
              </a:spcBef>
              <a:spcAft>
                <a:spcPts val="0"/>
              </a:spcAft>
              <a:buClr>
                <a:schemeClr val="dk1"/>
              </a:buClr>
              <a:buSzPts val="4100"/>
              <a:buFont typeface="Arial"/>
              <a:buNone/>
            </a:pPr>
            <a:r>
              <a:rPr lang="en-US" sz="4200" b="1" i="0" u="none" strike="noStrike" cap="none">
                <a:solidFill>
                  <a:schemeClr val="bg1"/>
                </a:solidFill>
                <a:latin typeface="Arial"/>
                <a:ea typeface="Arial"/>
                <a:cs typeface="Arial"/>
                <a:sym typeface="Arial"/>
              </a:rPr>
              <a:t>Remember…</a:t>
            </a:r>
          </a:p>
        </p:txBody>
      </p:sp>
      <p:graphicFrame>
        <p:nvGraphicFramePr>
          <p:cNvPr id="637" name="Google Shape;634;p72">
            <a:extLst>
              <a:ext uri="{FF2B5EF4-FFF2-40B4-BE49-F238E27FC236}">
                <a16:creationId xmlns:a16="http://schemas.microsoft.com/office/drawing/2014/main" id="{EF3DAC48-9D39-9401-44F2-F60222C18A16}"/>
              </a:ext>
            </a:extLst>
          </p:cNvPr>
          <p:cNvGraphicFramePr>
            <a:graphicFrameLocks noGrp="1"/>
          </p:cNvGraphicFramePr>
          <p:nvPr>
            <p:ph idx="1"/>
            <p:extLst>
              <p:ext uri="{D42A27DB-BD31-4B8C-83A1-F6EECF244321}">
                <p14:modId xmlns:p14="http://schemas.microsoft.com/office/powerpoint/2010/main" val="1707870261"/>
              </p:ext>
            </p:extLst>
          </p:nvPr>
        </p:nvGraphicFramePr>
        <p:xfrm>
          <a:off x="4894221" y="529388"/>
          <a:ext cx="3621129"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0"/>
        <p:cNvGrpSpPr/>
        <p:nvPr/>
      </p:nvGrpSpPr>
      <p:grpSpPr>
        <a:xfrm>
          <a:off x="0" y="0"/>
          <a:ext cx="0" cy="0"/>
          <a:chOff x="0" y="0"/>
          <a:chExt cx="0" cy="0"/>
        </a:xfrm>
      </p:grpSpPr>
      <p:sp useBgFill="1">
        <p:nvSpPr>
          <p:cNvPr id="648" name="Rectangle 64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Freeform: Shape 64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Google Shape;643;p73"/>
          <p:cNvSpPr txBox="1">
            <a:spLocks noGrp="1"/>
          </p:cNvSpPr>
          <p:nvPr>
            <p:ph type="title"/>
          </p:nvPr>
        </p:nvSpPr>
        <p:spPr>
          <a:xfrm>
            <a:off x="515125" y="1153572"/>
            <a:ext cx="2400300" cy="4461163"/>
          </a:xfrm>
          <a:prstGeom prst="rect">
            <a:avLst/>
          </a:prstGeom>
        </p:spPr>
        <p:txBody>
          <a:bodyPr spcFirstLastPara="1" lIns="91425" tIns="45700" rIns="91425" bIns="45700" anchorCtr="0">
            <a:normAutofit/>
          </a:bodyPr>
          <a:lstStyle/>
          <a:p>
            <a:pPr marL="0" marR="0" lvl="0" indent="0" rtl="0">
              <a:spcBef>
                <a:spcPts val="0"/>
              </a:spcBef>
              <a:spcAft>
                <a:spcPts val="0"/>
              </a:spcAft>
              <a:buClr>
                <a:schemeClr val="dk1"/>
              </a:buClr>
              <a:buSzPts val="4100"/>
              <a:buFont typeface="Arial"/>
              <a:buNone/>
            </a:pPr>
            <a:r>
              <a:rPr lang="en-US" b="1" i="0" u="none" strike="noStrike" cap="none" dirty="0">
                <a:solidFill>
                  <a:srgbClr val="FFFFFF"/>
                </a:solidFill>
                <a:latin typeface="Arial"/>
                <a:ea typeface="Arial"/>
                <a:cs typeface="Arial"/>
                <a:sym typeface="Arial"/>
              </a:rPr>
              <a:t>Flu Clinic Day</a:t>
            </a:r>
          </a:p>
        </p:txBody>
      </p:sp>
      <p:sp>
        <p:nvSpPr>
          <p:cNvPr id="652" name="Arc 65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1" name="Google Shape;641;p73"/>
          <p:cNvSpPr txBox="1">
            <a:spLocks noGrp="1"/>
          </p:cNvSpPr>
          <p:nvPr>
            <p:ph idx="1"/>
          </p:nvPr>
        </p:nvSpPr>
        <p:spPr>
          <a:xfrm>
            <a:off x="3335481" y="591344"/>
            <a:ext cx="5179868" cy="5585619"/>
          </a:xfrm>
          <a:prstGeom prst="rect">
            <a:avLst/>
          </a:prstGeom>
        </p:spPr>
        <p:txBody>
          <a:bodyPr spcFirstLastPara="1" lIns="91425" tIns="45700" rIns="91425" bIns="45700" anchor="ctr" anchorCtr="0">
            <a:normAutofit/>
          </a:bodyPr>
          <a:lstStyle/>
          <a:p>
            <a:pPr marL="365125" marR="0" lvl="0" indent="-255587" rtl="0">
              <a:spcBef>
                <a:spcPts val="1200"/>
              </a:spcBef>
              <a:spcAft>
                <a:spcPts val="0"/>
              </a:spcAft>
              <a:buClr>
                <a:schemeClr val="accent1"/>
              </a:buClr>
              <a:buSzPts val="1632"/>
              <a:buFont typeface="Noto Sans Symbols"/>
              <a:buChar char="▶"/>
            </a:pPr>
            <a:r>
              <a:rPr lang="en-US" b="0" i="0" u="none" dirty="0">
                <a:latin typeface="Arial"/>
                <a:ea typeface="Arial"/>
                <a:cs typeface="Arial"/>
                <a:sym typeface="Arial"/>
              </a:rPr>
              <a:t>An ADH nursing coordinator will be at each clinic site for your assistance</a:t>
            </a:r>
            <a:endParaRPr lang="en-US" dirty="0"/>
          </a:p>
          <a:p>
            <a:pPr marL="365125" marR="0" lvl="0" indent="-255587" rtl="0">
              <a:spcBef>
                <a:spcPts val="1200"/>
              </a:spcBef>
              <a:spcAft>
                <a:spcPts val="0"/>
              </a:spcAft>
              <a:buClr>
                <a:schemeClr val="accent1"/>
              </a:buClr>
              <a:buSzPts val="1632"/>
              <a:buFont typeface="Noto Sans Symbols"/>
              <a:buChar char="▶"/>
            </a:pPr>
            <a:r>
              <a:rPr lang="en-US" b="0" i="0" u="none" dirty="0">
                <a:latin typeface="Arial"/>
                <a:ea typeface="Arial"/>
                <a:cs typeface="Arial"/>
                <a:sym typeface="Arial"/>
              </a:rPr>
              <a:t>Locate emergency kit at each site</a:t>
            </a:r>
            <a:endParaRPr lang="en-US" dirty="0"/>
          </a:p>
          <a:p>
            <a:pPr marL="365125" marR="0" lvl="0" indent="-255587" rtl="0">
              <a:spcBef>
                <a:spcPts val="1200"/>
              </a:spcBef>
              <a:spcAft>
                <a:spcPts val="0"/>
              </a:spcAft>
              <a:buClr>
                <a:schemeClr val="accent1"/>
              </a:buClr>
              <a:buSzPts val="1632"/>
              <a:buFont typeface="Noto Sans Symbols"/>
              <a:buChar char="▶"/>
            </a:pPr>
            <a:r>
              <a:rPr lang="en-US" b="0" i="0" u="none" dirty="0">
                <a:latin typeface="Arial"/>
                <a:ea typeface="Arial"/>
                <a:cs typeface="Arial"/>
                <a:sym typeface="Arial"/>
              </a:rPr>
              <a:t>Adjust your work area to accommodate </a:t>
            </a:r>
            <a:r>
              <a:rPr lang="en-US" b="1" i="0" u="none" dirty="0">
                <a:latin typeface="Arial"/>
                <a:ea typeface="Arial"/>
                <a:cs typeface="Arial"/>
                <a:sym typeface="Arial"/>
              </a:rPr>
              <a:t>you</a:t>
            </a:r>
            <a:r>
              <a:rPr lang="en-US" b="0" i="0" u="none" dirty="0">
                <a:latin typeface="Arial"/>
                <a:ea typeface="Arial"/>
                <a:cs typeface="Arial"/>
                <a:sym typeface="Arial"/>
              </a:rPr>
              <a:t>-place your sharps container readily accessible</a:t>
            </a:r>
            <a:endParaRPr lang="en-US" dirty="0"/>
          </a:p>
          <a:p>
            <a:pPr marL="365125" marR="0" lvl="0" indent="-255587" rtl="0">
              <a:spcBef>
                <a:spcPts val="1200"/>
              </a:spcBef>
              <a:spcAft>
                <a:spcPts val="0"/>
              </a:spcAft>
              <a:buClr>
                <a:schemeClr val="accent1"/>
              </a:buClr>
              <a:buSzPts val="1632"/>
              <a:buFont typeface="Noto Sans Symbols"/>
              <a:buChar char="▶"/>
            </a:pPr>
            <a:r>
              <a:rPr lang="en-US" b="0" i="0" u="none" dirty="0">
                <a:latin typeface="Arial"/>
                <a:ea typeface="Arial"/>
                <a:cs typeface="Arial"/>
                <a:sym typeface="Arial"/>
              </a:rPr>
              <a:t>Review each form for consent and contraindications</a:t>
            </a:r>
            <a:endParaRPr lang="en-US" dirty="0"/>
          </a:p>
          <a:p>
            <a:pPr marL="365125" marR="0" lvl="0" indent="-255587" rtl="0">
              <a:spcBef>
                <a:spcPts val="1200"/>
              </a:spcBef>
              <a:spcAft>
                <a:spcPts val="0"/>
              </a:spcAft>
              <a:buClr>
                <a:schemeClr val="accent1"/>
              </a:buClr>
              <a:buSzPts val="1632"/>
              <a:buFont typeface="Noto Sans Symbols"/>
              <a:buChar char="▶"/>
            </a:pPr>
            <a:r>
              <a:rPr lang="en-US" b="0" i="0" u="none" dirty="0">
                <a:latin typeface="Arial"/>
                <a:ea typeface="Arial"/>
                <a:cs typeface="Arial"/>
                <a:sym typeface="Arial"/>
              </a:rPr>
              <a:t>All questions should be answered</a:t>
            </a:r>
            <a:endParaRPr lang="en-US" dirty="0"/>
          </a:p>
          <a:p>
            <a:pPr marL="365125" marR="0" lvl="0" indent="-255587" rtl="0">
              <a:spcBef>
                <a:spcPts val="1200"/>
              </a:spcBef>
              <a:spcAft>
                <a:spcPts val="0"/>
              </a:spcAft>
              <a:buClr>
                <a:schemeClr val="accent1"/>
              </a:buClr>
              <a:buSzPts val="1632"/>
              <a:buFont typeface="Noto Sans Symbols"/>
              <a:buChar char="▶"/>
            </a:pPr>
            <a:r>
              <a:rPr lang="en-US" b="0" i="0" u="none" dirty="0">
                <a:latin typeface="Arial"/>
                <a:ea typeface="Arial"/>
                <a:cs typeface="Arial"/>
                <a:sym typeface="Arial"/>
              </a:rPr>
              <a:t>Complete and sign form</a:t>
            </a:r>
          </a:p>
          <a:p>
            <a:pPr marL="365125" marR="0" lvl="0" indent="-304355" rtl="0">
              <a:spcBef>
                <a:spcPts val="1200"/>
              </a:spcBef>
              <a:spcAft>
                <a:spcPts val="0"/>
              </a:spcAft>
              <a:buSzPts val="2400"/>
              <a:buFont typeface="Arial"/>
              <a:buChar char="▶"/>
            </a:pPr>
            <a:r>
              <a:rPr lang="en-US" dirty="0">
                <a:latin typeface="Arial"/>
                <a:ea typeface="Arial"/>
                <a:cs typeface="Arial"/>
                <a:sym typeface="Arial"/>
              </a:rPr>
              <a:t>Wear your ID</a:t>
            </a:r>
          </a:p>
        </p:txBody>
      </p:sp>
      <p:sp>
        <p:nvSpPr>
          <p:cNvPr id="642" name="Google Shape;642;p73"/>
          <p:cNvSpPr txBox="1"/>
          <p:nvPr/>
        </p:nvSpPr>
        <p:spPr>
          <a:xfrm>
            <a:off x="8647112" y="6408737"/>
            <a:ext cx="366712"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600"/>
              </a:spcAft>
              <a:buClr>
                <a:schemeClr val="dk1"/>
              </a:buClr>
              <a:buSzPts val="1000"/>
              <a:buFont typeface="Arial"/>
              <a:buNone/>
            </a:pPr>
            <a:fld id="{00000000-1234-1234-1234-123412341234}" type="slidenum">
              <a:rPr lang="en-US" sz="1000" b="0" i="0" u="none" strike="noStrike" cap="none">
                <a:solidFill>
                  <a:schemeClr val="dk1"/>
                </a:solidFill>
                <a:latin typeface="Arial"/>
                <a:ea typeface="Arial"/>
                <a:cs typeface="Arial"/>
                <a:sym typeface="Arial"/>
              </a:rPr>
              <a:pPr marL="0" marR="0" lvl="0" indent="0" algn="r" rtl="0">
                <a:spcBef>
                  <a:spcPts val="0"/>
                </a:spcBef>
                <a:spcAft>
                  <a:spcPts val="600"/>
                </a:spcAft>
                <a:buClr>
                  <a:schemeClr val="dk1"/>
                </a:buClr>
                <a:buSzPts val="1000"/>
                <a:buFont typeface="Arial"/>
                <a:buNone/>
              </a:pPr>
              <a:t>39</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9"/>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Google Shape;130;p5"/>
          <p:cNvSpPr txBox="1"/>
          <p:nvPr/>
        </p:nvSpPr>
        <p:spPr>
          <a:xfrm>
            <a:off x="476250" y="640823"/>
            <a:ext cx="2563994" cy="5583148"/>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buClr>
                <a:schemeClr val="dk1"/>
              </a:buClr>
              <a:buSzPts val="4400"/>
            </a:pPr>
            <a:r>
              <a:rPr lang="en-US" sz="4700" b="0" i="0" u="none" strike="noStrike" kern="1200" cap="none">
                <a:solidFill>
                  <a:schemeClr val="tx1"/>
                </a:solidFill>
                <a:latin typeface="+mj-lt"/>
                <a:ea typeface="+mj-ea"/>
                <a:cs typeface="+mj-cs"/>
                <a:sym typeface="Arial"/>
              </a:rPr>
              <a:t> </a:t>
            </a:r>
            <a:r>
              <a:rPr lang="en-US" sz="4700" b="1" i="0" u="sng" strike="noStrike" kern="1200" cap="none">
                <a:solidFill>
                  <a:schemeClr val="tx1"/>
                </a:solidFill>
                <a:latin typeface="+mj-lt"/>
                <a:ea typeface="+mj-ea"/>
                <a:cs typeface="+mj-cs"/>
                <a:sym typeface="Arial"/>
              </a:rPr>
              <a:t>Influenza Antigenic Changes</a:t>
            </a:r>
            <a:endParaRPr lang="en-US" sz="4700" b="0" i="0" u="none" strike="noStrike" kern="1200" cap="none">
              <a:solidFill>
                <a:schemeClr val="tx1"/>
              </a:solidFill>
              <a:latin typeface="+mj-lt"/>
              <a:ea typeface="+mj-ea"/>
              <a:cs typeface="+mj-cs"/>
              <a:sym typeface="Arial"/>
            </a:endParaRPr>
          </a:p>
        </p:txBody>
      </p:sp>
      <p:sp>
        <p:nvSpPr>
          <p:cNvPr id="13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3" name="Google Shape;131;p5">
            <a:extLst>
              <a:ext uri="{FF2B5EF4-FFF2-40B4-BE49-F238E27FC236}">
                <a16:creationId xmlns:a16="http://schemas.microsoft.com/office/drawing/2014/main" id="{3D43DD9D-CA0D-0C3F-8E75-2A407DE726FD}"/>
              </a:ext>
            </a:extLst>
          </p:cNvPr>
          <p:cNvGraphicFramePr/>
          <p:nvPr>
            <p:extLst>
              <p:ext uri="{D42A27DB-BD31-4B8C-83A1-F6EECF244321}">
                <p14:modId xmlns:p14="http://schemas.microsoft.com/office/powerpoint/2010/main" val="3563456096"/>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50" name="Google Shape;650;p74"/>
          <p:cNvSpPr txBox="1">
            <a:spLocks noGrp="1"/>
          </p:cNvSpPr>
          <p:nvPr>
            <p:ph type="title"/>
          </p:nvPr>
        </p:nvSpPr>
        <p:spPr>
          <a:xfrm>
            <a:off x="457200" y="274637"/>
            <a:ext cx="8229600" cy="11461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100"/>
              <a:buFont typeface="Rambla"/>
              <a:buNone/>
            </a:pPr>
            <a:r>
              <a:rPr lang="en-US" sz="4100" b="1" i="0" u="none" strike="noStrike" cap="none">
                <a:solidFill>
                  <a:schemeClr val="dk1"/>
                </a:solidFill>
                <a:latin typeface="Rambla"/>
                <a:ea typeface="Rambla"/>
                <a:cs typeface="Rambla"/>
                <a:sym typeface="Rambla"/>
              </a:rPr>
              <a:t>THANK </a:t>
            </a:r>
            <a:r>
              <a:rPr lang="en-US" sz="4100" b="1" i="0" u="none" strike="noStrike" cap="none">
                <a:solidFill>
                  <a:schemeClr val="dk1"/>
                </a:solidFill>
                <a:latin typeface="Arial"/>
                <a:ea typeface="Arial"/>
                <a:cs typeface="Arial"/>
                <a:sym typeface="Arial"/>
              </a:rPr>
              <a:t>YOU</a:t>
            </a:r>
            <a:r>
              <a:rPr lang="en-US" sz="4100" b="1" i="0" u="none" strike="noStrike" cap="none">
                <a:solidFill>
                  <a:schemeClr val="dk1"/>
                </a:solidFill>
                <a:latin typeface="Rambla"/>
                <a:ea typeface="Rambla"/>
                <a:cs typeface="Rambla"/>
                <a:sym typeface="Rambla"/>
              </a:rPr>
              <a:t>!</a:t>
            </a:r>
            <a:endParaRPr sz="4100" b="1" i="0" u="none" strike="noStrike" cap="none">
              <a:solidFill>
                <a:schemeClr val="dk1"/>
              </a:solidFill>
              <a:latin typeface="Rambla"/>
              <a:ea typeface="Rambla"/>
              <a:cs typeface="Rambla"/>
              <a:sym typeface="Rambla"/>
            </a:endParaRPr>
          </a:p>
        </p:txBody>
      </p:sp>
      <p:sp>
        <p:nvSpPr>
          <p:cNvPr id="648" name="Google Shape;648;p74"/>
          <p:cNvSpPr txBox="1">
            <a:spLocks noGrp="1"/>
          </p:cNvSpPr>
          <p:nvPr>
            <p:ph idx="1"/>
          </p:nvPr>
        </p:nvSpPr>
        <p:spPr>
          <a:xfrm>
            <a:off x="503237" y="1341437"/>
            <a:ext cx="8229600" cy="4665662"/>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chemeClr val="accent1"/>
              </a:buClr>
              <a:buSzPts val="1836"/>
              <a:buFont typeface="Noto Sans Symbols"/>
              <a:buChar char="▶"/>
            </a:pPr>
            <a:r>
              <a:rPr lang="en-US" sz="2700" b="0" i="0" u="none">
                <a:solidFill>
                  <a:schemeClr val="dk1"/>
                </a:solidFill>
                <a:latin typeface="Arial"/>
                <a:ea typeface="Arial"/>
                <a:cs typeface="Arial"/>
                <a:sym typeface="Arial"/>
              </a:rPr>
              <a:t>You have now been a part of our Flu initiative</a:t>
            </a:r>
            <a:endParaRPr/>
          </a:p>
          <a:p>
            <a:pPr marL="365125" marR="0" lvl="0" indent="-255587" algn="l" rtl="0">
              <a:lnSpc>
                <a:spcPct val="100000"/>
              </a:lnSpc>
              <a:spcBef>
                <a:spcPts val="1000"/>
              </a:spcBef>
              <a:spcAft>
                <a:spcPts val="0"/>
              </a:spcAft>
              <a:buClr>
                <a:schemeClr val="accent1"/>
              </a:buClr>
              <a:buSzPts val="1836"/>
              <a:buFont typeface="Noto Sans Symbols"/>
              <a:buChar char="▶"/>
            </a:pPr>
            <a:r>
              <a:rPr lang="en-US" sz="2700" b="0" i="0" u="none">
                <a:solidFill>
                  <a:schemeClr val="dk1"/>
                </a:solidFill>
                <a:latin typeface="Arial"/>
                <a:ea typeface="Arial"/>
                <a:cs typeface="Arial"/>
                <a:sym typeface="Arial"/>
              </a:rPr>
              <a:t>You have helped make Arkansas a healthier state</a:t>
            </a:r>
            <a:endParaRPr/>
          </a:p>
          <a:p>
            <a:pPr marL="365125" marR="0" lvl="0" indent="-255587" algn="l" rtl="0">
              <a:lnSpc>
                <a:spcPct val="100000"/>
              </a:lnSpc>
              <a:spcBef>
                <a:spcPts val="1000"/>
              </a:spcBef>
              <a:spcAft>
                <a:spcPts val="0"/>
              </a:spcAft>
              <a:buClr>
                <a:schemeClr val="accent1"/>
              </a:buClr>
              <a:buSzPts val="1836"/>
              <a:buFont typeface="Noto Sans Symbols"/>
              <a:buChar char="▶"/>
            </a:pPr>
            <a:r>
              <a:rPr lang="en-US" sz="2700" b="0" i="0" u="none">
                <a:solidFill>
                  <a:schemeClr val="dk1"/>
                </a:solidFill>
                <a:latin typeface="Arial"/>
                <a:ea typeface="Arial"/>
                <a:cs typeface="Arial"/>
                <a:sym typeface="Arial"/>
              </a:rPr>
              <a:t>We appreciate you being a part of our team and welcome feedback on how to improve</a:t>
            </a:r>
            <a:endParaRPr/>
          </a:p>
          <a:p>
            <a:pPr marL="365125" marR="0" lvl="0" indent="-139001" algn="l" rtl="0">
              <a:lnSpc>
                <a:spcPct val="100000"/>
              </a:lnSpc>
              <a:spcBef>
                <a:spcPts val="1000"/>
              </a:spcBef>
              <a:spcAft>
                <a:spcPts val="0"/>
              </a:spcAft>
              <a:buClr>
                <a:schemeClr val="accent1"/>
              </a:buClr>
              <a:buSzPts val="1836"/>
              <a:buFont typeface="Noto Sans Symbols"/>
              <a:buNone/>
            </a:pPr>
            <a:endParaRPr sz="2700" b="0" i="0" u="none">
              <a:solidFill>
                <a:schemeClr val="dk1"/>
              </a:solidFill>
              <a:latin typeface="Arial"/>
              <a:ea typeface="Arial"/>
              <a:cs typeface="Arial"/>
              <a:sym typeface="Arial"/>
            </a:endParaRPr>
          </a:p>
        </p:txBody>
      </p:sp>
      <p:sp>
        <p:nvSpPr>
          <p:cNvPr id="649" name="Google Shape;649;p74"/>
          <p:cNvSpPr txBox="1"/>
          <p:nvPr/>
        </p:nvSpPr>
        <p:spPr>
          <a:xfrm>
            <a:off x="8647112" y="6408737"/>
            <a:ext cx="366712" cy="3651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000"/>
              <a:buFont typeface="Arial"/>
              <a:buNone/>
            </a:pPr>
            <a:fld id="{00000000-1234-1234-1234-123412341234}" type="slidenum">
              <a:rPr lang="en-US" sz="1000" b="0" i="0" u="none" strike="noStrike" cap="none">
                <a:solidFill>
                  <a:schemeClr val="dk1"/>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pic>
        <p:nvPicPr>
          <p:cNvPr id="651" name="Google Shape;651;p74"/>
          <p:cNvPicPr preferRelativeResize="0"/>
          <p:nvPr/>
        </p:nvPicPr>
        <p:blipFill rotWithShape="1">
          <a:blip r:embed="rId3">
            <a:alphaModFix/>
          </a:blip>
          <a:srcRect/>
          <a:stretch/>
        </p:blipFill>
        <p:spPr>
          <a:xfrm>
            <a:off x="3419475" y="3536950"/>
            <a:ext cx="2735262" cy="3152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9;p2">
            <a:extLst>
              <a:ext uri="{FF2B5EF4-FFF2-40B4-BE49-F238E27FC236}">
                <a16:creationId xmlns:a16="http://schemas.microsoft.com/office/drawing/2014/main" id="{74A56012-C1B3-4E3F-8A42-60175BCB2880}"/>
              </a:ext>
            </a:extLst>
          </p:cNvPr>
          <p:cNvSpPr txBox="1"/>
          <p:nvPr/>
        </p:nvSpPr>
        <p:spPr>
          <a:xfrm>
            <a:off x="1727200" y="1736725"/>
            <a:ext cx="5761037" cy="23082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800" b="1" i="0" u="none" strike="noStrike" cap="none" dirty="0">
                <a:solidFill>
                  <a:schemeClr val="dk1"/>
                </a:solidFill>
                <a:latin typeface="Arial"/>
                <a:ea typeface="Arial"/>
                <a:cs typeface="Arial"/>
                <a:sym typeface="Arial"/>
              </a:rPr>
              <a:t>Seasonal</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4800" b="1" i="0" u="none" strike="noStrike" cap="none" dirty="0">
                <a:solidFill>
                  <a:schemeClr val="dk1"/>
                </a:solidFill>
                <a:latin typeface="Arial"/>
                <a:ea typeface="Arial"/>
                <a:cs typeface="Arial"/>
                <a:sym typeface="Arial"/>
              </a:rPr>
              <a:t>vs</a:t>
            </a:r>
            <a:endParaRPr dirty="0"/>
          </a:p>
          <a:p>
            <a:pPr marL="0" marR="0" lvl="0" indent="0" algn="ctr" rtl="0">
              <a:lnSpc>
                <a:spcPct val="100000"/>
              </a:lnSpc>
              <a:spcBef>
                <a:spcPts val="0"/>
              </a:spcBef>
              <a:spcAft>
                <a:spcPts val="0"/>
              </a:spcAft>
              <a:buNone/>
            </a:pPr>
            <a:r>
              <a:rPr lang="en-US" sz="4800" b="1" i="0" u="none" strike="noStrike" cap="none" dirty="0">
                <a:solidFill>
                  <a:schemeClr val="dk1"/>
                </a:solidFill>
                <a:latin typeface="Arial"/>
                <a:ea typeface="Arial"/>
                <a:cs typeface="Arial"/>
                <a:sym typeface="Arial"/>
              </a:rPr>
              <a:t> Pandemic </a:t>
            </a:r>
            <a:endParaRPr sz="48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51532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 y="-2"/>
            <a:ext cx="2601176"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4377235C-BA16-B504-46DD-40CD2E34F9AA}"/>
              </a:ext>
            </a:extLst>
          </p:cNvPr>
          <p:cNvGraphicFramePr>
            <a:graphicFrameLocks noGrp="1"/>
          </p:cNvGraphicFramePr>
          <p:nvPr>
            <p:ph idx="1"/>
            <p:extLst>
              <p:ext uri="{D42A27DB-BD31-4B8C-83A1-F6EECF244321}">
                <p14:modId xmlns:p14="http://schemas.microsoft.com/office/powerpoint/2010/main" val="3700292761"/>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941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6"/>
        <p:cNvGrpSpPr/>
        <p:nvPr/>
      </p:nvGrpSpPr>
      <p:grpSpPr>
        <a:xfrm>
          <a:off x="0" y="0"/>
          <a:ext cx="0" cy="0"/>
          <a:chOff x="0" y="0"/>
          <a:chExt cx="0" cy="0"/>
        </a:xfrm>
      </p:grpSpPr>
      <p:sp useBgFill="1">
        <p:nvSpPr>
          <p:cNvPr id="187" name="Rectangle 16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6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6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6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Freeform: Shape 17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2" name="Rectangle 17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6"/>
          <p:cNvSpPr txBox="1">
            <a:spLocks noGrp="1"/>
          </p:cNvSpPr>
          <p:nvPr>
            <p:ph type="title"/>
          </p:nvPr>
        </p:nvSpPr>
        <p:spPr>
          <a:xfrm>
            <a:off x="439858" y="1683756"/>
            <a:ext cx="2336449" cy="2396359"/>
          </a:xfrm>
          <a:prstGeom prst="rect">
            <a:avLst/>
          </a:prstGeom>
        </p:spPr>
        <p:txBody>
          <a:bodyPr spcFirstLastPara="1" vert="horz" lIns="91440" tIns="45720" rIns="91440" bIns="45720" rtlCol="0" anchor="b" anchorCtr="0">
            <a:normAutofit/>
          </a:bodyPr>
          <a:lstStyle/>
          <a:p>
            <a:pPr marL="0" marR="0" lvl="0" indent="0" algn="r" defTabSz="914400">
              <a:spcAft>
                <a:spcPts val="0"/>
              </a:spcAft>
              <a:buClr>
                <a:schemeClr val="dk2"/>
              </a:buClr>
              <a:buSzPts val="4100"/>
            </a:pPr>
            <a:r>
              <a:rPr lang="en-US" sz="3500" b="1" i="0" u="none" strike="noStrike" kern="1200" cap="none">
                <a:solidFill>
                  <a:srgbClr val="FFFFFF"/>
                </a:solidFill>
                <a:latin typeface="+mj-lt"/>
                <a:ea typeface="+mj-ea"/>
                <a:cs typeface="+mj-cs"/>
                <a:sym typeface="Arial"/>
              </a:rPr>
              <a:t>CDC Naming Flu Virus</a:t>
            </a:r>
          </a:p>
        </p:txBody>
      </p:sp>
      <p:graphicFrame>
        <p:nvGraphicFramePr>
          <p:cNvPr id="193" name="Google Shape;137;p6">
            <a:extLst>
              <a:ext uri="{FF2B5EF4-FFF2-40B4-BE49-F238E27FC236}">
                <a16:creationId xmlns:a16="http://schemas.microsoft.com/office/drawing/2014/main" id="{DADE2868-DDD1-4D41-112A-8F1B22586480}"/>
              </a:ext>
            </a:extLst>
          </p:cNvPr>
          <p:cNvGraphicFramePr>
            <a:graphicFrameLocks noGrp="1"/>
          </p:cNvGraphicFramePr>
          <p:nvPr>
            <p:ph idx="1"/>
            <p:extLst>
              <p:ext uri="{D42A27DB-BD31-4B8C-83A1-F6EECF244321}">
                <p14:modId xmlns:p14="http://schemas.microsoft.com/office/powerpoint/2010/main" val="1885115776"/>
              </p:ext>
            </p:extLst>
          </p:nvPr>
        </p:nvGraphicFramePr>
        <p:xfrm>
          <a:off x="3678789" y="400050"/>
          <a:ext cx="5000124"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3"/>
        <p:cNvGrpSpPr/>
        <p:nvPr/>
      </p:nvGrpSpPr>
      <p:grpSpPr>
        <a:xfrm>
          <a:off x="0" y="0"/>
          <a:ext cx="0" cy="0"/>
          <a:chOff x="0" y="0"/>
          <a:chExt cx="0" cy="0"/>
        </a:xfrm>
      </p:grpSpPr>
      <p:sp useBgFill="1">
        <p:nvSpPr>
          <p:cNvPr id="151" name="Rectangle 15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Google Shape;145;p7"/>
          <p:cNvSpPr txBox="1">
            <a:spLocks noGrp="1"/>
          </p:cNvSpPr>
          <p:nvPr>
            <p:ph type="title"/>
          </p:nvPr>
        </p:nvSpPr>
        <p:spPr>
          <a:xfrm>
            <a:off x="476250" y="640823"/>
            <a:ext cx="2563994" cy="5583148"/>
          </a:xfrm>
          <a:prstGeom prst="rect">
            <a:avLst/>
          </a:prstGeom>
        </p:spPr>
        <p:txBody>
          <a:bodyPr spcFirstLastPara="1" lIns="91425" tIns="45700" rIns="91425" bIns="45700" anchor="ctr" anchorCtr="0">
            <a:normAutofit/>
          </a:bodyPr>
          <a:lstStyle/>
          <a:p>
            <a:pPr marL="0" marR="0" lvl="0" indent="0" rtl="0">
              <a:spcBef>
                <a:spcPts val="0"/>
              </a:spcBef>
              <a:spcAft>
                <a:spcPts val="0"/>
              </a:spcAft>
              <a:buSzPts val="1400"/>
              <a:buNone/>
            </a:pPr>
            <a:r>
              <a:rPr lang="en-US" sz="3600" dirty="0"/>
              <a:t>2023-2024 Quadrivalent</a:t>
            </a:r>
          </a:p>
        </p:txBody>
      </p:sp>
      <p:sp>
        <p:nvSpPr>
          <p:cNvPr id="15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7" name="Google Shape;144;p7">
            <a:extLst>
              <a:ext uri="{FF2B5EF4-FFF2-40B4-BE49-F238E27FC236}">
                <a16:creationId xmlns:a16="http://schemas.microsoft.com/office/drawing/2014/main" id="{ED785E89-0C8D-855D-F6C4-37E82DCDFC4E}"/>
              </a:ext>
            </a:extLst>
          </p:cNvPr>
          <p:cNvGraphicFramePr>
            <a:graphicFrameLocks noGrp="1"/>
          </p:cNvGraphicFramePr>
          <p:nvPr>
            <p:ph idx="1"/>
            <p:extLst>
              <p:ext uri="{D42A27DB-BD31-4B8C-83A1-F6EECF244321}">
                <p14:modId xmlns:p14="http://schemas.microsoft.com/office/powerpoint/2010/main" val="1833755371"/>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9"/>
        <p:cNvGrpSpPr/>
        <p:nvPr/>
      </p:nvGrpSpPr>
      <p:grpSpPr>
        <a:xfrm>
          <a:off x="0" y="0"/>
          <a:ext cx="0" cy="0"/>
          <a:chOff x="0" y="0"/>
          <a:chExt cx="0" cy="0"/>
        </a:xfrm>
      </p:grpSpPr>
      <p:sp>
        <p:nvSpPr>
          <p:cNvPr id="156" name="Rectangle 15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Google Shape;150;p8"/>
          <p:cNvSpPr txBox="1">
            <a:spLocks noGrp="1"/>
          </p:cNvSpPr>
          <p:nvPr>
            <p:ph type="title"/>
          </p:nvPr>
        </p:nvSpPr>
        <p:spPr>
          <a:xfrm>
            <a:off x="417399" y="643467"/>
            <a:ext cx="8408193" cy="744836"/>
          </a:xfrm>
          <a:prstGeom prst="rect">
            <a:avLst/>
          </a:prstGeom>
        </p:spPr>
        <p:txBody>
          <a:bodyPr spcFirstLastPara="1" vert="horz" lIns="91440" tIns="45720" rIns="91440" bIns="45720" rtlCol="0" anchor="ctr" anchorCtr="0">
            <a:normAutofit/>
          </a:bodyPr>
          <a:lstStyle/>
          <a:p>
            <a:pPr marL="0" marR="0" lvl="0" indent="0" algn="ctr" defTabSz="914400">
              <a:spcAft>
                <a:spcPts val="0"/>
              </a:spcAft>
              <a:buClr>
                <a:schemeClr val="dk2"/>
              </a:buClr>
              <a:buSzPts val="4100"/>
            </a:pPr>
            <a:r>
              <a:rPr lang="en-US" sz="2800" b="1" i="0" u="none" strike="noStrike" kern="1200" cap="none">
                <a:solidFill>
                  <a:schemeClr val="bg1"/>
                </a:solidFill>
                <a:latin typeface="+mj-lt"/>
                <a:ea typeface="+mj-ea"/>
                <a:cs typeface="+mj-cs"/>
                <a:sym typeface="Rambla"/>
              </a:rPr>
              <a:t>Influenza Type A (Pandemics)</a:t>
            </a:r>
          </a:p>
        </p:txBody>
      </p:sp>
      <p:graphicFrame>
        <p:nvGraphicFramePr>
          <p:cNvPr id="151" name="Google Shape;151;p8"/>
          <p:cNvGraphicFramePr/>
          <p:nvPr>
            <p:extLst>
              <p:ext uri="{D42A27DB-BD31-4B8C-83A1-F6EECF244321}">
                <p14:modId xmlns:p14="http://schemas.microsoft.com/office/powerpoint/2010/main" val="3999409723"/>
              </p:ext>
            </p:extLst>
          </p:nvPr>
        </p:nvGraphicFramePr>
        <p:xfrm>
          <a:off x="482600" y="1984901"/>
          <a:ext cx="8178800" cy="3774855"/>
        </p:xfrm>
        <a:graphic>
          <a:graphicData uri="http://schemas.openxmlformats.org/drawingml/2006/table">
            <a:tbl>
              <a:tblPr firstRow="1" bandRow="1">
                <a:noFill/>
                <a:tableStyleId>{7AB86E40-0C56-422E-8C57-F9E5C09DABA0}</a:tableStyleId>
              </a:tblPr>
              <a:tblGrid>
                <a:gridCol w="3329876">
                  <a:extLst>
                    <a:ext uri="{9D8B030D-6E8A-4147-A177-3AD203B41FA5}">
                      <a16:colId xmlns:a16="http://schemas.microsoft.com/office/drawing/2014/main" val="20000"/>
                    </a:ext>
                  </a:extLst>
                </a:gridCol>
                <a:gridCol w="2266582">
                  <a:extLst>
                    <a:ext uri="{9D8B030D-6E8A-4147-A177-3AD203B41FA5}">
                      <a16:colId xmlns:a16="http://schemas.microsoft.com/office/drawing/2014/main" val="20001"/>
                    </a:ext>
                  </a:extLst>
                </a:gridCol>
                <a:gridCol w="2582342">
                  <a:extLst>
                    <a:ext uri="{9D8B030D-6E8A-4147-A177-3AD203B41FA5}">
                      <a16:colId xmlns:a16="http://schemas.microsoft.com/office/drawing/2014/main" val="20002"/>
                    </a:ext>
                  </a:extLst>
                </a:gridCol>
              </a:tblGrid>
              <a:tr h="539265">
                <a:tc>
                  <a:txBody>
                    <a:bodyPr/>
                    <a:lstStyle/>
                    <a:p>
                      <a:pPr marL="0" marR="0" lvl="0" indent="0" algn="l" rtl="0">
                        <a:lnSpc>
                          <a:spcPct val="100000"/>
                        </a:lnSpc>
                        <a:spcBef>
                          <a:spcPts val="0"/>
                        </a:spcBef>
                        <a:spcAft>
                          <a:spcPts val="0"/>
                        </a:spcAft>
                        <a:buClr>
                          <a:srgbClr val="FFFFFF"/>
                        </a:buClr>
                        <a:buSzPts val="1800"/>
                        <a:buFont typeface="Rambla"/>
                        <a:buNone/>
                      </a:pPr>
                      <a:r>
                        <a:rPr lang="en-US" sz="2400" b="1" i="0" u="none" strike="noStrike" cap="none">
                          <a:solidFill>
                            <a:srgbClr val="FFFFFF"/>
                          </a:solidFill>
                          <a:latin typeface="Rambla"/>
                          <a:ea typeface="Rambla"/>
                          <a:cs typeface="Rambla"/>
                          <a:sym typeface="Rambla"/>
                        </a:rPr>
                        <a:t>Year</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800"/>
                        <a:buFont typeface="Rambla"/>
                        <a:buNone/>
                      </a:pPr>
                      <a:r>
                        <a:rPr lang="en-US" sz="2400" b="1" i="0" u="none" strike="noStrike" cap="none">
                          <a:solidFill>
                            <a:srgbClr val="FFFFFF"/>
                          </a:solidFill>
                          <a:latin typeface="Rambla"/>
                          <a:ea typeface="Rambla"/>
                          <a:cs typeface="Rambla"/>
                          <a:sym typeface="Rambla"/>
                        </a:rPr>
                        <a:t>Subtype</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800"/>
                        <a:buFont typeface="Rambla"/>
                        <a:buNone/>
                      </a:pPr>
                      <a:r>
                        <a:rPr lang="en-US" sz="2400" b="1" i="0" u="none" strike="noStrike" cap="none">
                          <a:solidFill>
                            <a:srgbClr val="FFFFFF"/>
                          </a:solidFill>
                          <a:latin typeface="Rambla"/>
                          <a:ea typeface="Rambla"/>
                          <a:cs typeface="Rambla"/>
                          <a:sym typeface="Rambla"/>
                        </a:rPr>
                        <a:t>Severity</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39265">
                <a:tc>
                  <a:txBody>
                    <a:bodyPr/>
                    <a:lstStyle/>
                    <a:p>
                      <a:pPr marL="0" marR="0" lvl="0" indent="0" algn="l" rtl="0">
                        <a:lnSpc>
                          <a:spcPct val="100000"/>
                        </a:lnSpc>
                        <a:spcBef>
                          <a:spcPts val="0"/>
                        </a:spcBef>
                        <a:spcAft>
                          <a:spcPts val="0"/>
                        </a:spcAft>
                        <a:buClr>
                          <a:srgbClr val="000000"/>
                        </a:buClr>
                        <a:buSzPts val="1800"/>
                        <a:buFont typeface="Rambla"/>
                        <a:buNone/>
                      </a:pPr>
                      <a:r>
                        <a:rPr lang="en-US" sz="2400" b="0" i="0" u="none" strike="noStrike" cap="none">
                          <a:solidFill>
                            <a:srgbClr val="000000"/>
                          </a:solidFill>
                          <a:latin typeface="Rambla"/>
                          <a:ea typeface="Rambla"/>
                          <a:cs typeface="Rambla"/>
                          <a:sym typeface="Rambla"/>
                        </a:rPr>
                        <a:t>1889</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DE0E8"/>
                    </a:solidFill>
                  </a:tcPr>
                </a:tc>
                <a:tc>
                  <a:txBody>
                    <a:bodyPr/>
                    <a:lstStyle/>
                    <a:p>
                      <a:pPr marL="0" marR="0" lvl="0" indent="0" algn="l" rtl="0">
                        <a:lnSpc>
                          <a:spcPct val="100000"/>
                        </a:lnSpc>
                        <a:spcBef>
                          <a:spcPts val="0"/>
                        </a:spcBef>
                        <a:spcAft>
                          <a:spcPts val="0"/>
                        </a:spcAft>
                        <a:buClr>
                          <a:srgbClr val="000000"/>
                        </a:buClr>
                        <a:buSzPts val="1800"/>
                        <a:buFont typeface="Rambla"/>
                        <a:buNone/>
                      </a:pPr>
                      <a:r>
                        <a:rPr lang="en-US" sz="2400" b="0" i="0" u="none" strike="noStrike" cap="none">
                          <a:solidFill>
                            <a:srgbClr val="000000"/>
                          </a:solidFill>
                          <a:latin typeface="Rambla"/>
                          <a:ea typeface="Rambla"/>
                          <a:cs typeface="Rambla"/>
                          <a:sym typeface="Rambla"/>
                        </a:rPr>
                        <a:t>H3N2</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DE0E8"/>
                    </a:solidFill>
                  </a:tcPr>
                </a:tc>
                <a:tc>
                  <a:txBody>
                    <a:bodyPr/>
                    <a:lstStyle/>
                    <a:p>
                      <a:pPr marL="0" marR="0" lvl="0" indent="0" algn="l" rtl="0">
                        <a:lnSpc>
                          <a:spcPct val="100000"/>
                        </a:lnSpc>
                        <a:spcBef>
                          <a:spcPts val="0"/>
                        </a:spcBef>
                        <a:spcAft>
                          <a:spcPts val="0"/>
                        </a:spcAft>
                        <a:buClr>
                          <a:srgbClr val="000000"/>
                        </a:buClr>
                        <a:buSzPts val="1800"/>
                        <a:buFont typeface="Rambla"/>
                        <a:buNone/>
                      </a:pPr>
                      <a:r>
                        <a:rPr lang="en-US" sz="2400" b="0" i="0" u="none" strike="noStrike" cap="none">
                          <a:solidFill>
                            <a:srgbClr val="000000"/>
                          </a:solidFill>
                          <a:latin typeface="Rambla"/>
                          <a:ea typeface="Rambla"/>
                          <a:cs typeface="Rambla"/>
                          <a:sym typeface="Rambla"/>
                        </a:rPr>
                        <a:t>Moderate</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DE0E8"/>
                    </a:solidFill>
                  </a:tcPr>
                </a:tc>
                <a:extLst>
                  <a:ext uri="{0D108BD9-81ED-4DB2-BD59-A6C34878D82A}">
                    <a16:rowId xmlns:a16="http://schemas.microsoft.com/office/drawing/2014/main" val="10001"/>
                  </a:ext>
                </a:extLst>
              </a:tr>
              <a:tr h="539265">
                <a:tc>
                  <a:txBody>
                    <a:bodyPr/>
                    <a:lstStyle/>
                    <a:p>
                      <a:pPr marL="0" marR="0" lvl="0" indent="0" algn="l" rtl="0">
                        <a:lnSpc>
                          <a:spcPct val="100000"/>
                        </a:lnSpc>
                        <a:spcBef>
                          <a:spcPts val="0"/>
                        </a:spcBef>
                        <a:spcAft>
                          <a:spcPts val="0"/>
                        </a:spcAft>
                        <a:buClr>
                          <a:srgbClr val="000000"/>
                        </a:buClr>
                        <a:buSzPts val="1800"/>
                        <a:buFont typeface="Rambla"/>
                        <a:buNone/>
                      </a:pPr>
                      <a:r>
                        <a:rPr lang="en-US" sz="2400" b="0" i="0" u="none" strike="noStrike" cap="none">
                          <a:solidFill>
                            <a:srgbClr val="000000"/>
                          </a:solidFill>
                          <a:latin typeface="Rambla"/>
                          <a:ea typeface="Rambla"/>
                          <a:cs typeface="Rambla"/>
                          <a:sym typeface="Rambla"/>
                        </a:rPr>
                        <a:t>1918 (Spanish)</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8F0F4"/>
                    </a:solidFill>
                  </a:tcPr>
                </a:tc>
                <a:tc>
                  <a:txBody>
                    <a:bodyPr/>
                    <a:lstStyle/>
                    <a:p>
                      <a:pPr marL="0" marR="0" lvl="0" indent="0" algn="l" rtl="0">
                        <a:lnSpc>
                          <a:spcPct val="100000"/>
                        </a:lnSpc>
                        <a:spcBef>
                          <a:spcPts val="0"/>
                        </a:spcBef>
                        <a:spcAft>
                          <a:spcPts val="0"/>
                        </a:spcAft>
                        <a:buClr>
                          <a:srgbClr val="000000"/>
                        </a:buClr>
                        <a:buSzPts val="1800"/>
                        <a:buFont typeface="Rambla"/>
                        <a:buNone/>
                      </a:pPr>
                      <a:r>
                        <a:rPr lang="en-US" sz="2400" b="0" i="0" u="none" strike="noStrike" cap="none">
                          <a:solidFill>
                            <a:srgbClr val="000000"/>
                          </a:solidFill>
                          <a:latin typeface="Rambla"/>
                          <a:ea typeface="Rambla"/>
                          <a:cs typeface="Rambla"/>
                          <a:sym typeface="Rambla"/>
                        </a:rPr>
                        <a:t>H1N1</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8F0F4"/>
                    </a:solidFill>
                  </a:tcPr>
                </a:tc>
                <a:tc>
                  <a:txBody>
                    <a:bodyPr/>
                    <a:lstStyle/>
                    <a:p>
                      <a:pPr marL="0" marR="0" lvl="0" indent="0" algn="l" rtl="0">
                        <a:lnSpc>
                          <a:spcPct val="100000"/>
                        </a:lnSpc>
                        <a:spcBef>
                          <a:spcPts val="0"/>
                        </a:spcBef>
                        <a:spcAft>
                          <a:spcPts val="0"/>
                        </a:spcAft>
                        <a:buClr>
                          <a:srgbClr val="000000"/>
                        </a:buClr>
                        <a:buSzPts val="1800"/>
                        <a:buFont typeface="Rambla"/>
                        <a:buNone/>
                      </a:pPr>
                      <a:r>
                        <a:rPr lang="en-US" sz="2400" b="0" i="0" u="none" strike="noStrike" cap="none">
                          <a:solidFill>
                            <a:srgbClr val="000000"/>
                          </a:solidFill>
                          <a:latin typeface="Rambla"/>
                          <a:ea typeface="Rambla"/>
                          <a:cs typeface="Rambla"/>
                          <a:sym typeface="Rambla"/>
                        </a:rPr>
                        <a:t>Severe</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8F0F4"/>
                    </a:solidFill>
                  </a:tcPr>
                </a:tc>
                <a:extLst>
                  <a:ext uri="{0D108BD9-81ED-4DB2-BD59-A6C34878D82A}">
                    <a16:rowId xmlns:a16="http://schemas.microsoft.com/office/drawing/2014/main" val="10002"/>
                  </a:ext>
                </a:extLst>
              </a:tr>
              <a:tr h="539265">
                <a:tc>
                  <a:txBody>
                    <a:bodyPr/>
                    <a:lstStyle/>
                    <a:p>
                      <a:pPr marL="0" marR="0" lvl="0" indent="0" algn="l" rtl="0">
                        <a:lnSpc>
                          <a:spcPct val="100000"/>
                        </a:lnSpc>
                        <a:spcBef>
                          <a:spcPts val="0"/>
                        </a:spcBef>
                        <a:spcAft>
                          <a:spcPts val="0"/>
                        </a:spcAft>
                        <a:buClr>
                          <a:srgbClr val="000000"/>
                        </a:buClr>
                        <a:buSzPts val="1800"/>
                        <a:buFont typeface="Rambla"/>
                        <a:buNone/>
                      </a:pPr>
                      <a:r>
                        <a:rPr lang="en-US" sz="2400" b="0" i="0" u="none" strike="noStrike" cap="none">
                          <a:solidFill>
                            <a:srgbClr val="000000"/>
                          </a:solidFill>
                          <a:latin typeface="Rambla"/>
                          <a:ea typeface="Rambla"/>
                          <a:cs typeface="Rambla"/>
                          <a:sym typeface="Rambla"/>
                        </a:rPr>
                        <a:t>1957 (Asian)</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DE0E8"/>
                    </a:solidFill>
                  </a:tcPr>
                </a:tc>
                <a:tc>
                  <a:txBody>
                    <a:bodyPr/>
                    <a:lstStyle/>
                    <a:p>
                      <a:pPr marL="0" marR="0" lvl="0" indent="0" algn="l" rtl="0">
                        <a:lnSpc>
                          <a:spcPct val="100000"/>
                        </a:lnSpc>
                        <a:spcBef>
                          <a:spcPts val="0"/>
                        </a:spcBef>
                        <a:spcAft>
                          <a:spcPts val="0"/>
                        </a:spcAft>
                        <a:buClr>
                          <a:srgbClr val="000000"/>
                        </a:buClr>
                        <a:buSzPts val="1800"/>
                        <a:buFont typeface="Rambla"/>
                        <a:buNone/>
                      </a:pPr>
                      <a:r>
                        <a:rPr lang="en-US" sz="2400" b="0" i="0" u="none" strike="noStrike" cap="none">
                          <a:solidFill>
                            <a:srgbClr val="000000"/>
                          </a:solidFill>
                          <a:latin typeface="Rambla"/>
                          <a:ea typeface="Rambla"/>
                          <a:cs typeface="Rambla"/>
                          <a:sym typeface="Rambla"/>
                        </a:rPr>
                        <a:t>H2N2</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DE0E8"/>
                    </a:solidFill>
                  </a:tcPr>
                </a:tc>
                <a:tc>
                  <a:txBody>
                    <a:bodyPr/>
                    <a:lstStyle/>
                    <a:p>
                      <a:pPr marL="0" marR="0" lvl="0" indent="0" algn="l" rtl="0">
                        <a:lnSpc>
                          <a:spcPct val="100000"/>
                        </a:lnSpc>
                        <a:spcBef>
                          <a:spcPts val="0"/>
                        </a:spcBef>
                        <a:spcAft>
                          <a:spcPts val="0"/>
                        </a:spcAft>
                        <a:buClr>
                          <a:srgbClr val="000000"/>
                        </a:buClr>
                        <a:buSzPts val="1800"/>
                        <a:buFont typeface="Rambla"/>
                        <a:buNone/>
                      </a:pPr>
                      <a:r>
                        <a:rPr lang="en-US" sz="2400" b="0" i="0" u="none" strike="noStrike" cap="none">
                          <a:solidFill>
                            <a:srgbClr val="000000"/>
                          </a:solidFill>
                          <a:latin typeface="Rambla"/>
                          <a:ea typeface="Rambla"/>
                          <a:cs typeface="Rambla"/>
                          <a:sym typeface="Rambla"/>
                        </a:rPr>
                        <a:t>Severe</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DE0E8"/>
                    </a:solidFill>
                  </a:tcPr>
                </a:tc>
                <a:extLst>
                  <a:ext uri="{0D108BD9-81ED-4DB2-BD59-A6C34878D82A}">
                    <a16:rowId xmlns:a16="http://schemas.microsoft.com/office/drawing/2014/main" val="10003"/>
                  </a:ext>
                </a:extLst>
              </a:tr>
              <a:tr h="539265">
                <a:tc>
                  <a:txBody>
                    <a:bodyPr/>
                    <a:lstStyle/>
                    <a:p>
                      <a:pPr marL="0" marR="0" lvl="0" indent="0" algn="l" rtl="0">
                        <a:lnSpc>
                          <a:spcPct val="100000"/>
                        </a:lnSpc>
                        <a:spcBef>
                          <a:spcPts val="0"/>
                        </a:spcBef>
                        <a:spcAft>
                          <a:spcPts val="0"/>
                        </a:spcAft>
                        <a:buClr>
                          <a:srgbClr val="000000"/>
                        </a:buClr>
                        <a:buSzPts val="1800"/>
                        <a:buFont typeface="Rambla"/>
                        <a:buNone/>
                      </a:pPr>
                      <a:r>
                        <a:rPr lang="en-US" sz="2400" b="0" i="0" u="none" strike="noStrike" cap="none">
                          <a:solidFill>
                            <a:srgbClr val="000000"/>
                          </a:solidFill>
                          <a:latin typeface="Rambla"/>
                          <a:ea typeface="Rambla"/>
                          <a:cs typeface="Rambla"/>
                          <a:sym typeface="Rambla"/>
                        </a:rPr>
                        <a:t>1968 (Hong Kong)</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8F0F4"/>
                    </a:solidFill>
                  </a:tcPr>
                </a:tc>
                <a:tc>
                  <a:txBody>
                    <a:bodyPr/>
                    <a:lstStyle/>
                    <a:p>
                      <a:pPr marL="0" marR="0" lvl="0" indent="0" algn="l" rtl="0">
                        <a:lnSpc>
                          <a:spcPct val="100000"/>
                        </a:lnSpc>
                        <a:spcBef>
                          <a:spcPts val="0"/>
                        </a:spcBef>
                        <a:spcAft>
                          <a:spcPts val="0"/>
                        </a:spcAft>
                        <a:buClr>
                          <a:srgbClr val="000000"/>
                        </a:buClr>
                        <a:buSzPts val="1800"/>
                        <a:buFont typeface="Rambla"/>
                        <a:buNone/>
                      </a:pPr>
                      <a:r>
                        <a:rPr lang="en-US" sz="2400" b="0" i="0" u="none" strike="noStrike" cap="none">
                          <a:solidFill>
                            <a:srgbClr val="000000"/>
                          </a:solidFill>
                          <a:latin typeface="Rambla"/>
                          <a:ea typeface="Rambla"/>
                          <a:cs typeface="Rambla"/>
                          <a:sym typeface="Rambla"/>
                        </a:rPr>
                        <a:t>H3N2</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8F0F4"/>
                    </a:solidFill>
                  </a:tcPr>
                </a:tc>
                <a:tc>
                  <a:txBody>
                    <a:bodyPr/>
                    <a:lstStyle/>
                    <a:p>
                      <a:pPr marL="0" marR="0" lvl="0" indent="0" algn="l" rtl="0">
                        <a:lnSpc>
                          <a:spcPct val="100000"/>
                        </a:lnSpc>
                        <a:spcBef>
                          <a:spcPts val="0"/>
                        </a:spcBef>
                        <a:spcAft>
                          <a:spcPts val="0"/>
                        </a:spcAft>
                        <a:buClr>
                          <a:srgbClr val="000000"/>
                        </a:buClr>
                        <a:buSzPts val="1800"/>
                        <a:buFont typeface="Rambla"/>
                        <a:buNone/>
                      </a:pPr>
                      <a:r>
                        <a:rPr lang="en-US" sz="2400" b="0" i="0" u="none" strike="noStrike" cap="none">
                          <a:solidFill>
                            <a:srgbClr val="000000"/>
                          </a:solidFill>
                          <a:latin typeface="Rambla"/>
                          <a:ea typeface="Rambla"/>
                          <a:cs typeface="Rambla"/>
                          <a:sym typeface="Rambla"/>
                        </a:rPr>
                        <a:t>Moderate</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8F0F4"/>
                    </a:solidFill>
                  </a:tcPr>
                </a:tc>
                <a:extLst>
                  <a:ext uri="{0D108BD9-81ED-4DB2-BD59-A6C34878D82A}">
                    <a16:rowId xmlns:a16="http://schemas.microsoft.com/office/drawing/2014/main" val="10004"/>
                  </a:ext>
                </a:extLst>
              </a:tr>
              <a:tr h="539265">
                <a:tc>
                  <a:txBody>
                    <a:bodyPr/>
                    <a:lstStyle/>
                    <a:p>
                      <a:pPr marL="0" marR="0" lvl="0" indent="0" algn="l" rtl="0">
                        <a:lnSpc>
                          <a:spcPct val="100000"/>
                        </a:lnSpc>
                        <a:spcBef>
                          <a:spcPts val="0"/>
                        </a:spcBef>
                        <a:spcAft>
                          <a:spcPts val="0"/>
                        </a:spcAft>
                        <a:buClr>
                          <a:srgbClr val="000000"/>
                        </a:buClr>
                        <a:buSzPts val="1800"/>
                        <a:buFont typeface="Rambla"/>
                        <a:buNone/>
                      </a:pPr>
                      <a:r>
                        <a:rPr lang="en-US" sz="2400" b="0" i="0" u="none" strike="noStrike" cap="none">
                          <a:solidFill>
                            <a:srgbClr val="000000"/>
                          </a:solidFill>
                          <a:latin typeface="Rambla"/>
                          <a:ea typeface="Rambla"/>
                          <a:cs typeface="Rambla"/>
                          <a:sym typeface="Rambla"/>
                        </a:rPr>
                        <a:t>1977</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DE0E8"/>
                    </a:solidFill>
                  </a:tcPr>
                </a:tc>
                <a:tc>
                  <a:txBody>
                    <a:bodyPr/>
                    <a:lstStyle/>
                    <a:p>
                      <a:pPr marL="0" marR="0" lvl="0" indent="0" algn="l" rtl="0">
                        <a:lnSpc>
                          <a:spcPct val="100000"/>
                        </a:lnSpc>
                        <a:spcBef>
                          <a:spcPts val="0"/>
                        </a:spcBef>
                        <a:spcAft>
                          <a:spcPts val="0"/>
                        </a:spcAft>
                        <a:buClr>
                          <a:srgbClr val="000000"/>
                        </a:buClr>
                        <a:buSzPts val="1800"/>
                        <a:buFont typeface="Rambla"/>
                        <a:buNone/>
                      </a:pPr>
                      <a:r>
                        <a:rPr lang="en-US" sz="2400" b="0" i="0" u="none" strike="noStrike" cap="none">
                          <a:solidFill>
                            <a:srgbClr val="000000"/>
                          </a:solidFill>
                          <a:latin typeface="Rambla"/>
                          <a:ea typeface="Rambla"/>
                          <a:cs typeface="Rambla"/>
                          <a:sym typeface="Rambla"/>
                        </a:rPr>
                        <a:t>H1N1</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DE0E8"/>
                    </a:solidFill>
                  </a:tcPr>
                </a:tc>
                <a:tc>
                  <a:txBody>
                    <a:bodyPr/>
                    <a:lstStyle/>
                    <a:p>
                      <a:pPr marL="0" marR="0" lvl="0" indent="0" algn="l" rtl="0">
                        <a:lnSpc>
                          <a:spcPct val="100000"/>
                        </a:lnSpc>
                        <a:spcBef>
                          <a:spcPts val="0"/>
                        </a:spcBef>
                        <a:spcAft>
                          <a:spcPts val="0"/>
                        </a:spcAft>
                        <a:buClr>
                          <a:srgbClr val="000000"/>
                        </a:buClr>
                        <a:buSzPts val="1800"/>
                        <a:buFont typeface="Rambla"/>
                        <a:buNone/>
                      </a:pPr>
                      <a:r>
                        <a:rPr lang="en-US" sz="2400" b="0" i="0" u="none" strike="noStrike" cap="none">
                          <a:solidFill>
                            <a:srgbClr val="000000"/>
                          </a:solidFill>
                          <a:latin typeface="Rambla"/>
                          <a:ea typeface="Rambla"/>
                          <a:cs typeface="Rambla"/>
                          <a:sym typeface="Rambla"/>
                        </a:rPr>
                        <a:t>Mild</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DE0E8"/>
                    </a:solidFill>
                  </a:tcPr>
                </a:tc>
                <a:extLst>
                  <a:ext uri="{0D108BD9-81ED-4DB2-BD59-A6C34878D82A}">
                    <a16:rowId xmlns:a16="http://schemas.microsoft.com/office/drawing/2014/main" val="10005"/>
                  </a:ext>
                </a:extLst>
              </a:tr>
              <a:tr h="539265">
                <a:tc>
                  <a:txBody>
                    <a:bodyPr/>
                    <a:lstStyle/>
                    <a:p>
                      <a:pPr marL="0" marR="0" lvl="0" indent="0" algn="l" rtl="0">
                        <a:lnSpc>
                          <a:spcPct val="100000"/>
                        </a:lnSpc>
                        <a:spcBef>
                          <a:spcPts val="0"/>
                        </a:spcBef>
                        <a:spcAft>
                          <a:spcPts val="0"/>
                        </a:spcAft>
                        <a:buClr>
                          <a:srgbClr val="000000"/>
                        </a:buClr>
                        <a:buSzPts val="1800"/>
                        <a:buFont typeface="Rambla"/>
                        <a:buNone/>
                      </a:pPr>
                      <a:r>
                        <a:rPr lang="en-US" sz="2400" b="0" i="0" u="none" strike="noStrike" cap="none">
                          <a:solidFill>
                            <a:srgbClr val="000000"/>
                          </a:solidFill>
                          <a:latin typeface="Rambla"/>
                          <a:ea typeface="Rambla"/>
                          <a:cs typeface="Rambla"/>
                          <a:sym typeface="Rambla"/>
                        </a:rPr>
                        <a:t>2009</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8F0F4"/>
                    </a:solidFill>
                  </a:tcPr>
                </a:tc>
                <a:tc>
                  <a:txBody>
                    <a:bodyPr/>
                    <a:lstStyle/>
                    <a:p>
                      <a:pPr marL="0" marR="0" lvl="0" indent="0" algn="l" rtl="0">
                        <a:lnSpc>
                          <a:spcPct val="100000"/>
                        </a:lnSpc>
                        <a:spcBef>
                          <a:spcPts val="0"/>
                        </a:spcBef>
                        <a:spcAft>
                          <a:spcPts val="0"/>
                        </a:spcAft>
                        <a:buClr>
                          <a:srgbClr val="000000"/>
                        </a:buClr>
                        <a:buSzPts val="1800"/>
                        <a:buFont typeface="Rambla"/>
                        <a:buNone/>
                      </a:pPr>
                      <a:r>
                        <a:rPr lang="en-US" sz="2400" b="0" i="0" u="none" strike="noStrike" cap="none">
                          <a:solidFill>
                            <a:srgbClr val="000000"/>
                          </a:solidFill>
                          <a:latin typeface="Rambla"/>
                          <a:ea typeface="Rambla"/>
                          <a:cs typeface="Rambla"/>
                          <a:sym typeface="Rambla"/>
                        </a:rPr>
                        <a:t>H1N1</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8F0F4"/>
                    </a:solidFill>
                  </a:tcPr>
                </a:tc>
                <a:tc>
                  <a:txBody>
                    <a:bodyPr/>
                    <a:lstStyle/>
                    <a:p>
                      <a:pPr marL="0" marR="0" lvl="0" indent="0" algn="l" rtl="0">
                        <a:lnSpc>
                          <a:spcPct val="100000"/>
                        </a:lnSpc>
                        <a:spcBef>
                          <a:spcPts val="0"/>
                        </a:spcBef>
                        <a:spcAft>
                          <a:spcPts val="0"/>
                        </a:spcAft>
                        <a:buClr>
                          <a:srgbClr val="000000"/>
                        </a:buClr>
                        <a:buSzPts val="1800"/>
                        <a:buFont typeface="Rambla"/>
                        <a:buNone/>
                      </a:pPr>
                      <a:r>
                        <a:rPr lang="en-US" sz="2400" b="0" i="0" u="none" strike="noStrike" cap="none">
                          <a:solidFill>
                            <a:srgbClr val="000000"/>
                          </a:solidFill>
                          <a:latin typeface="Rambla"/>
                          <a:ea typeface="Rambla"/>
                          <a:cs typeface="Rambla"/>
                          <a:sym typeface="Rambla"/>
                        </a:rPr>
                        <a:t>Moderate</a:t>
                      </a:r>
                      <a:endParaRPr sz="1900" u="none" strike="noStrike" cap="none"/>
                    </a:p>
                  </a:txBody>
                  <a:tcPr marL="92280" marR="92280" marT="61285" marB="6128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8F0F4"/>
                    </a:solidFill>
                  </a:tcPr>
                </a:tc>
                <a:extLst>
                  <a:ext uri="{0D108BD9-81ED-4DB2-BD59-A6C34878D82A}">
                    <a16:rowId xmlns:a16="http://schemas.microsoft.com/office/drawing/2014/main" val="10006"/>
                  </a:ext>
                </a:extLst>
              </a:tr>
            </a:tbl>
          </a:graphicData>
        </a:graphic>
      </p:graphicFrame>
    </p:spTree>
  </p:cSld>
  <p:clrMapOvr>
    <a:masterClrMapping/>
  </p:clrMapOvr>
</p:sld>
</file>

<file path=ppt/theme/theme1.xml><?xml version="1.0" encoding="utf-8"?>
<a:theme xmlns:a="http://schemas.openxmlformats.org/drawingml/2006/main" name="1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1982</Words>
  <Application>Microsoft Office PowerPoint</Application>
  <PresentationFormat>On-screen Show (4:3)</PresentationFormat>
  <Paragraphs>255</Paragraphs>
  <Slides>40</Slides>
  <Notes>37</Notes>
  <HiddenSlides>3</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Arial</vt:lpstr>
      <vt:lpstr>Arimo</vt:lpstr>
      <vt:lpstr>Calibri Light</vt:lpstr>
      <vt:lpstr>Calibri</vt:lpstr>
      <vt:lpstr>Verdana</vt:lpstr>
      <vt:lpstr>Noto Sans Symbols</vt:lpstr>
      <vt:lpstr>Times New Roman</vt:lpstr>
      <vt:lpstr>Rambla</vt:lpstr>
      <vt:lpstr>1_Concourse</vt:lpstr>
      <vt:lpstr>4_Concourse</vt:lpstr>
      <vt:lpstr>Office Theme</vt:lpstr>
      <vt:lpstr>PowerPoint Presentation</vt:lpstr>
      <vt:lpstr>PowerPoint Presentation</vt:lpstr>
      <vt:lpstr>PowerPoint Presentation</vt:lpstr>
      <vt:lpstr>PowerPoint Presentation</vt:lpstr>
      <vt:lpstr>PowerPoint Presentation</vt:lpstr>
      <vt:lpstr>PowerPoint Presentation</vt:lpstr>
      <vt:lpstr>CDC Naming Flu Virus</vt:lpstr>
      <vt:lpstr>2023-2024 Quadrivalent</vt:lpstr>
      <vt:lpstr>Influenza Type A (Pandemics)</vt:lpstr>
      <vt:lpstr>Major Difference: Sudden Onset</vt:lpstr>
      <vt:lpstr>Let’s talk Flu</vt:lpstr>
      <vt:lpstr>PowerPoint Presentation</vt:lpstr>
      <vt:lpstr>PowerPoint Presentation</vt:lpstr>
      <vt:lpstr>Treatment</vt:lpstr>
      <vt:lpstr>PowerPoint Presentation</vt:lpstr>
      <vt:lpstr>Injectable</vt:lpstr>
      <vt:lpstr>Who can take it? </vt:lpstr>
      <vt:lpstr>People at Increased Risk of  Influenza Complications</vt:lpstr>
      <vt:lpstr> Transmission Sources</vt:lpstr>
      <vt:lpstr>Influenza Vaccine Clinic in the School or Mass Setting</vt:lpstr>
      <vt:lpstr>Injectable Vaccine Fast Facts</vt:lpstr>
      <vt:lpstr>Contraindications for all Influenza Vaccine   </vt:lpstr>
      <vt:lpstr> Vaccine Administration </vt:lpstr>
      <vt:lpstr>Injection Technique “Nursing 101”</vt:lpstr>
      <vt:lpstr>PowerPoint Presentation</vt:lpstr>
      <vt:lpstr>PowerPoint Presentation</vt:lpstr>
      <vt:lpstr>PowerPoint Presentation</vt:lpstr>
      <vt:lpstr>PowerPoint Presentation</vt:lpstr>
      <vt:lpstr>PowerPoint Presentation</vt:lpstr>
      <vt:lpstr>PowerPoint Presentation</vt:lpstr>
      <vt:lpstr>Needle Safety</vt:lpstr>
      <vt:lpstr> “Nursing 101”  </vt:lpstr>
      <vt:lpstr>Mild problems</vt:lpstr>
      <vt:lpstr>Severe problems</vt:lpstr>
      <vt:lpstr>PowerPoint Presentation</vt:lpstr>
      <vt:lpstr>Infection Control</vt:lpstr>
      <vt:lpstr>Infection Control</vt:lpstr>
      <vt:lpstr>Remember…</vt:lpstr>
      <vt:lpstr>Flu Clinic Day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Rhonda McDonald</dc:creator>
  <cp:lastModifiedBy>Rhonda McDonald</cp:lastModifiedBy>
  <cp:revision>5</cp:revision>
  <dcterms:modified xsi:type="dcterms:W3CDTF">2023-08-24T14:33:25Z</dcterms:modified>
</cp:coreProperties>
</file>