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Sigmar One" panose="020B0604020202020204" charset="0"/>
      <p:regular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54" y="2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8467"/>
            <a:ext cx="12192000" cy="6866467"/>
            <a:chOff x="0" y="-8467"/>
            <a:chExt cx="12192000" cy="6866467"/>
          </a:xfrm>
        </p:grpSpPr>
        <p:sp>
          <p:nvSpPr>
            <p:cNvPr id="24" name="Google Shape;24;p2"/>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5" name="Google Shape;25;p2"/>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26" name="Google Shape;26;p2"/>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27" name="Google Shape;27;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8" name="Google Shape;28;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2"/>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31" name="Google Shape;31;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2" name="Google Shape;32;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3" name="Google Shape;33;p2"/>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0" name="Google Shape;90;p11"/>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7" name="Google Shape;97;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3" name="Google Shape;103;p13"/>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4" name="Google Shape;104;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9EDFF5"/>
                </a:solidFill>
                <a:latin typeface="Arial"/>
                <a:ea typeface="Arial"/>
                <a:cs typeface="Arial"/>
                <a:sym typeface="Arial"/>
              </a:rPr>
              <a:t>“</a:t>
            </a:r>
            <a:endParaRPr/>
          </a:p>
        </p:txBody>
      </p:sp>
      <p:sp>
        <p:nvSpPr>
          <p:cNvPr id="108" name="Google Shape;108;p1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9EDFF5"/>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2" name="Google Shape;112;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8" name="Google Shape;118;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9" name="Google Shape;119;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9EDFF5"/>
                </a:solidFill>
                <a:latin typeface="Arial"/>
                <a:ea typeface="Arial"/>
                <a:cs typeface="Arial"/>
                <a:sym typeface="Arial"/>
              </a:rPr>
              <a:t>“</a:t>
            </a:r>
            <a:endParaRPr/>
          </a:p>
        </p:txBody>
      </p:sp>
      <p:sp>
        <p:nvSpPr>
          <p:cNvPr id="123" name="Google Shape;123;p1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9EDFF5"/>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7" name="Google Shape;127;p1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8" name="Google Shape;128;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7"/>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415600" y="546667"/>
            <a:ext cx="11360700" cy="810300"/>
          </a:xfrm>
          <a:prstGeom prst="rect">
            <a:avLst/>
          </a:prstGeom>
          <a:noFill/>
          <a:ln>
            <a:noFill/>
          </a:ln>
        </p:spPr>
        <p:txBody>
          <a:bodyPr spcFirstLastPara="1" wrap="square" lIns="121900" tIns="121900" rIns="121900" bIns="121900" anchor="t" anchorCtr="0"/>
          <a:lstStyle>
            <a:lvl1pPr lvl="0" algn="l">
              <a:spcBef>
                <a:spcPts val="0"/>
              </a:spcBef>
              <a:spcAft>
                <a:spcPts val="0"/>
              </a:spcAft>
              <a:buClr>
                <a:schemeClr val="accent1"/>
              </a:buClr>
              <a:buSzPts val="4000"/>
              <a:buFont typeface="Trebuchet MS"/>
              <a:buNone/>
              <a:defRPr/>
            </a:lvl1pPr>
            <a:lvl2pPr lvl="1" algn="l">
              <a:spcBef>
                <a:spcPts val="0"/>
              </a:spcBef>
              <a:spcAft>
                <a:spcPts val="0"/>
              </a:spcAft>
              <a:buClr>
                <a:schemeClr val="dk2"/>
              </a:buClr>
              <a:buSzPts val="4000"/>
              <a:buNone/>
              <a:defRPr/>
            </a:lvl2pPr>
            <a:lvl3pPr lvl="2" algn="l">
              <a:spcBef>
                <a:spcPts val="0"/>
              </a:spcBef>
              <a:spcAft>
                <a:spcPts val="0"/>
              </a:spcAft>
              <a:buClr>
                <a:schemeClr val="dk2"/>
              </a:buClr>
              <a:buSzPts val="4000"/>
              <a:buNone/>
              <a:defRPr/>
            </a:lvl3pPr>
            <a:lvl4pPr lvl="3" algn="l">
              <a:spcBef>
                <a:spcPts val="0"/>
              </a:spcBef>
              <a:spcAft>
                <a:spcPts val="0"/>
              </a:spcAft>
              <a:buClr>
                <a:schemeClr val="dk2"/>
              </a:buClr>
              <a:buSzPts val="4000"/>
              <a:buNone/>
              <a:defRPr/>
            </a:lvl4pPr>
            <a:lvl5pPr lvl="4" algn="l">
              <a:spcBef>
                <a:spcPts val="0"/>
              </a:spcBef>
              <a:spcAft>
                <a:spcPts val="0"/>
              </a:spcAft>
              <a:buClr>
                <a:schemeClr val="dk2"/>
              </a:buClr>
              <a:buSzPts val="4000"/>
              <a:buNone/>
              <a:defRPr/>
            </a:lvl5pPr>
            <a:lvl6pPr lvl="5" algn="l">
              <a:spcBef>
                <a:spcPts val="0"/>
              </a:spcBef>
              <a:spcAft>
                <a:spcPts val="0"/>
              </a:spcAft>
              <a:buClr>
                <a:schemeClr val="dk2"/>
              </a:buClr>
              <a:buSzPts val="4000"/>
              <a:buNone/>
              <a:defRPr/>
            </a:lvl6pPr>
            <a:lvl7pPr lvl="6" algn="l">
              <a:spcBef>
                <a:spcPts val="0"/>
              </a:spcBef>
              <a:spcAft>
                <a:spcPts val="0"/>
              </a:spcAft>
              <a:buClr>
                <a:schemeClr val="dk2"/>
              </a:buClr>
              <a:buSzPts val="4000"/>
              <a:buNone/>
              <a:defRPr/>
            </a:lvl7pPr>
            <a:lvl8pPr lvl="7" algn="l">
              <a:spcBef>
                <a:spcPts val="0"/>
              </a:spcBef>
              <a:spcAft>
                <a:spcPts val="0"/>
              </a:spcAft>
              <a:buClr>
                <a:schemeClr val="dk2"/>
              </a:buClr>
              <a:buSzPts val="4000"/>
              <a:buNone/>
              <a:defRPr/>
            </a:lvl8pPr>
            <a:lvl9pPr lvl="8" algn="l">
              <a:spcBef>
                <a:spcPts val="0"/>
              </a:spcBef>
              <a:spcAft>
                <a:spcPts val="0"/>
              </a:spcAft>
              <a:buClr>
                <a:schemeClr val="dk2"/>
              </a:buClr>
              <a:buSzPts val="4000"/>
              <a:buNone/>
              <a:defRPr/>
            </a:lvl9pPr>
          </a:lstStyle>
          <a:p>
            <a:endParaRPr/>
          </a:p>
        </p:txBody>
      </p:sp>
      <p:sp>
        <p:nvSpPr>
          <p:cNvPr id="41" name="Google Shape;41;p3"/>
          <p:cNvSpPr txBox="1">
            <a:spLocks noGrp="1"/>
          </p:cNvSpPr>
          <p:nvPr>
            <p:ph type="body" idx="1"/>
          </p:nvPr>
        </p:nvSpPr>
        <p:spPr>
          <a:xfrm>
            <a:off x="415600" y="1639833"/>
            <a:ext cx="11360700" cy="4452000"/>
          </a:xfrm>
          <a:prstGeom prst="rect">
            <a:avLst/>
          </a:prstGeom>
          <a:noFill/>
          <a:ln>
            <a:noFill/>
          </a:ln>
        </p:spPr>
        <p:txBody>
          <a:bodyPr spcFirstLastPara="1" wrap="square" lIns="121900" tIns="121900" rIns="121900" bIns="121900" anchor="t" anchorCtr="0"/>
          <a:lstStyle>
            <a:lvl1pPr marL="457200" lvl="0" indent="-381000" algn="l">
              <a:spcBef>
                <a:spcPts val="0"/>
              </a:spcBef>
              <a:spcAft>
                <a:spcPts val="0"/>
              </a:spcAft>
              <a:buSzPts val="2400"/>
              <a:buChar char="●"/>
              <a:defRPr/>
            </a:lvl1pPr>
            <a:lvl2pPr marL="914400" lvl="1" indent="-349250" algn="l">
              <a:spcBef>
                <a:spcPts val="2100"/>
              </a:spcBef>
              <a:spcAft>
                <a:spcPts val="0"/>
              </a:spcAft>
              <a:buSzPts val="1900"/>
              <a:buChar char="○"/>
              <a:defRPr/>
            </a:lvl2pPr>
            <a:lvl3pPr marL="1371600" lvl="2" indent="-349250" algn="l">
              <a:spcBef>
                <a:spcPts val="2100"/>
              </a:spcBef>
              <a:spcAft>
                <a:spcPts val="0"/>
              </a:spcAft>
              <a:buSzPts val="1900"/>
              <a:buChar char="■"/>
              <a:defRPr/>
            </a:lvl3pPr>
            <a:lvl4pPr marL="1828800" lvl="3" indent="-349250" algn="l">
              <a:spcBef>
                <a:spcPts val="2100"/>
              </a:spcBef>
              <a:spcAft>
                <a:spcPts val="0"/>
              </a:spcAft>
              <a:buSzPts val="1900"/>
              <a:buChar char="●"/>
              <a:defRPr/>
            </a:lvl4pPr>
            <a:lvl5pPr marL="2286000" lvl="4" indent="-349250" algn="l">
              <a:spcBef>
                <a:spcPts val="2100"/>
              </a:spcBef>
              <a:spcAft>
                <a:spcPts val="0"/>
              </a:spcAft>
              <a:buSzPts val="1900"/>
              <a:buChar char="○"/>
              <a:defRPr/>
            </a:lvl5pPr>
            <a:lvl6pPr marL="2743200" lvl="5" indent="-349250" algn="l">
              <a:spcBef>
                <a:spcPts val="2100"/>
              </a:spcBef>
              <a:spcAft>
                <a:spcPts val="0"/>
              </a:spcAft>
              <a:buSzPts val="1900"/>
              <a:buChar char="■"/>
              <a:defRPr/>
            </a:lvl6pPr>
            <a:lvl7pPr marL="3200400" lvl="6" indent="-349250" algn="l">
              <a:spcBef>
                <a:spcPts val="2100"/>
              </a:spcBef>
              <a:spcAft>
                <a:spcPts val="0"/>
              </a:spcAft>
              <a:buSzPts val="1900"/>
              <a:buChar char="●"/>
              <a:defRPr/>
            </a:lvl7pPr>
            <a:lvl8pPr marL="3657600" lvl="7" indent="-349250" algn="l">
              <a:spcBef>
                <a:spcPts val="2100"/>
              </a:spcBef>
              <a:spcAft>
                <a:spcPts val="0"/>
              </a:spcAft>
              <a:buSzPts val="1900"/>
              <a:buChar char="○"/>
              <a:defRPr/>
            </a:lvl8pPr>
            <a:lvl9pPr marL="4114800" lvl="8" indent="-349250" algn="l">
              <a:spcBef>
                <a:spcPts val="2100"/>
              </a:spcBef>
              <a:spcAft>
                <a:spcPts val="2100"/>
              </a:spcAft>
              <a:buSzPts val="1900"/>
              <a:buChar char="■"/>
              <a:defRPr/>
            </a:lvl9pPr>
          </a:lstStyle>
          <a:p>
            <a:endParaRPr/>
          </a:p>
        </p:txBody>
      </p:sp>
      <p:sp>
        <p:nvSpPr>
          <p:cNvPr id="42" name="Google Shape;42;p3"/>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Autofit/>
          </a:bodyPr>
          <a:lstStyle>
            <a:lvl1pPr marL="0" marR="0" lvl="0" indent="0" algn="r">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6" name="Google Shape;46;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2" name="Google Shape;52;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8" name="Google Shape;58;p6"/>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9" name="Google Shape;59;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5" name="Google Shape;65;p7"/>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7"/>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7" name="Google Shape;67;p7"/>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8" name="Google Shape;68;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10"/>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4" name="Google Shape;84;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900"/>
              <a:buFont typeface="Trebuchet MS"/>
              <a:buNone/>
              <a:defRPr/>
            </a:lvl1pPr>
            <a:lvl2pPr marL="0" lvl="1" indent="0" algn="r">
              <a:spcBef>
                <a:spcPts val="0"/>
              </a:spcBef>
              <a:spcAft>
                <a:spcPts val="0"/>
              </a:spcAft>
              <a:buClr>
                <a:schemeClr val="accent1"/>
              </a:buClr>
              <a:buSzPts val="900"/>
              <a:buFont typeface="Trebuchet MS"/>
              <a:buNone/>
              <a:defRPr/>
            </a:lvl2pPr>
            <a:lvl3pPr marL="0" lvl="2" indent="0" algn="r">
              <a:spcBef>
                <a:spcPts val="0"/>
              </a:spcBef>
              <a:spcAft>
                <a:spcPts val="0"/>
              </a:spcAft>
              <a:buClr>
                <a:schemeClr val="accent1"/>
              </a:buClr>
              <a:buSzPts val="900"/>
              <a:buFont typeface="Trebuchet MS"/>
              <a:buNone/>
              <a:defRPr/>
            </a:lvl3pPr>
            <a:lvl4pPr marL="0" lvl="3" indent="0" algn="r">
              <a:spcBef>
                <a:spcPts val="0"/>
              </a:spcBef>
              <a:spcAft>
                <a:spcPts val="0"/>
              </a:spcAft>
              <a:buClr>
                <a:schemeClr val="accent1"/>
              </a:buClr>
              <a:buSzPts val="900"/>
              <a:buFont typeface="Trebuchet MS"/>
              <a:buNone/>
              <a:defRPr/>
            </a:lvl4pPr>
            <a:lvl5pPr marL="0" lvl="4" indent="0" algn="r">
              <a:spcBef>
                <a:spcPts val="0"/>
              </a:spcBef>
              <a:spcAft>
                <a:spcPts val="0"/>
              </a:spcAft>
              <a:buClr>
                <a:schemeClr val="accent1"/>
              </a:buClr>
              <a:buSzPts val="900"/>
              <a:buFont typeface="Trebuchet MS"/>
              <a:buNone/>
              <a:defRPr/>
            </a:lvl5pPr>
            <a:lvl6pPr marL="0" lvl="5" indent="0" algn="r">
              <a:spcBef>
                <a:spcPts val="0"/>
              </a:spcBef>
              <a:spcAft>
                <a:spcPts val="0"/>
              </a:spcAft>
              <a:buClr>
                <a:schemeClr val="accent1"/>
              </a:buClr>
              <a:buSzPts val="900"/>
              <a:buFont typeface="Trebuchet MS"/>
              <a:buNone/>
              <a:defRPr/>
            </a:lvl6pPr>
            <a:lvl7pPr marL="0" lvl="6" indent="0" algn="r">
              <a:spcBef>
                <a:spcPts val="0"/>
              </a:spcBef>
              <a:spcAft>
                <a:spcPts val="0"/>
              </a:spcAft>
              <a:buClr>
                <a:schemeClr val="accent1"/>
              </a:buClr>
              <a:buSzPts val="900"/>
              <a:buFont typeface="Trebuchet MS"/>
              <a:buNone/>
              <a:defRPr/>
            </a:lvl7pPr>
            <a:lvl8pPr marL="0" lvl="7" indent="0" algn="r">
              <a:spcBef>
                <a:spcPts val="0"/>
              </a:spcBef>
              <a:spcAft>
                <a:spcPts val="0"/>
              </a:spcAft>
              <a:buClr>
                <a:schemeClr val="accent1"/>
              </a:buClr>
              <a:buSzPts val="900"/>
              <a:buFont typeface="Trebuchet MS"/>
              <a:buNone/>
              <a:defRPr/>
            </a:lvl8pPr>
            <a:lvl9pPr marL="0" lvl="8" indent="0" algn="r">
              <a:spcBef>
                <a:spcPts val="0"/>
              </a:spcBef>
              <a:spcAft>
                <a:spcPts val="0"/>
              </a:spcAft>
              <a:buClr>
                <a:schemeClr val="accent1"/>
              </a:buClr>
              <a:buSzPts val="9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8" name="Google Shape;8;p1"/>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3"/>
              </a:srgbClr>
            </a:solidFill>
            <a:ln>
              <a:noFill/>
            </a:ln>
          </p:spPr>
        </p:sp>
        <p:sp>
          <p:nvSpPr>
            <p:cNvPr id="13" name="Google Shape;1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5" name="Google Shape;15;p1"/>
            <p:cNvSpPr/>
            <p:nvPr/>
          </p:nvSpPr>
          <p:spPr>
            <a:xfrm>
              <a:off x="10371666" y="3589867"/>
              <a:ext cx="1817159" cy="3268133"/>
            </a:xfrm>
            <a:prstGeom prst="triangle">
              <a:avLst>
                <a:gd name="adj" fmla="val 100000"/>
              </a:avLst>
            </a:prstGeom>
            <a:solidFill>
              <a:srgbClr val="16B0E3">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900"/>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ctrTitle"/>
          </p:nvPr>
        </p:nvSpPr>
        <p:spPr>
          <a:xfrm>
            <a:off x="720818" y="1578913"/>
            <a:ext cx="10962900" cy="19557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5400"/>
              <a:buFont typeface="Trebuchet MS"/>
              <a:buNone/>
            </a:pPr>
            <a:r>
              <a:rPr lang="en-US" sz="5400" b="0" i="0" u="none" strike="noStrike" cap="none">
                <a:latin typeface="Trebuchet MS"/>
                <a:ea typeface="Trebuchet MS"/>
                <a:cs typeface="Trebuchet MS"/>
                <a:sym typeface="Trebuchet MS"/>
              </a:rPr>
              <a:t>Always Changing </a:t>
            </a:r>
            <a:br>
              <a:rPr lang="en-US" sz="5400" b="0" i="0" u="none" strike="noStrike" cap="none">
                <a:latin typeface="Trebuchet MS"/>
                <a:ea typeface="Trebuchet MS"/>
                <a:cs typeface="Trebuchet MS"/>
                <a:sym typeface="Trebuchet MS"/>
              </a:rPr>
            </a:br>
            <a:r>
              <a:rPr lang="en-US" sz="5400">
                <a:latin typeface="Trebuchet MS"/>
                <a:ea typeface="Trebuchet MS"/>
                <a:cs typeface="Trebuchet MS"/>
                <a:sym typeface="Trebuchet MS"/>
              </a:rPr>
              <a:t>Boys </a:t>
            </a:r>
            <a:r>
              <a:rPr lang="en-US" sz="5400" b="0" i="0" u="none" strike="noStrike" cap="none">
                <a:latin typeface="Trebuchet MS"/>
                <a:ea typeface="Trebuchet MS"/>
                <a:cs typeface="Trebuchet MS"/>
                <a:sym typeface="Trebuchet MS"/>
              </a:rPr>
              <a:t>and Puberty</a:t>
            </a:r>
            <a:endParaRPr sz="5400" b="0" i="0" u="none" strike="noStrike" cap="none">
              <a:latin typeface="Trebuchet MS"/>
              <a:ea typeface="Trebuchet MS"/>
              <a:cs typeface="Trebuchet MS"/>
              <a:sym typeface="Trebuchet MS"/>
            </a:endParaRPr>
          </a:p>
        </p:txBody>
      </p:sp>
      <p:sp>
        <p:nvSpPr>
          <p:cNvPr id="148" name="Google Shape;148;p19"/>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EA3C9E"/>
              </a:buClr>
              <a:buSzPts val="1440"/>
              <a:buFont typeface="Noto Sans Symbols"/>
              <a:buNone/>
            </a:pPr>
            <a:r>
              <a:rPr lang="en-US" sz="2400"/>
              <a:t>Middle School Boys</a:t>
            </a:r>
            <a:endParaRPr sz="2400" b="0" i="0" u="none" strike="noStrike" cap="none">
              <a:solidFill>
                <a:srgbClr val="7F7F7F"/>
              </a:solidFill>
              <a:latin typeface="Trebuchet MS"/>
              <a:ea typeface="Trebuchet MS"/>
              <a:cs typeface="Trebuchet MS"/>
              <a:sym typeface="Trebuchet MS"/>
            </a:endParaRPr>
          </a:p>
        </p:txBody>
      </p:sp>
      <p:pic>
        <p:nvPicPr>
          <p:cNvPr id="5" name="Picture 4" descr="File:AR-Dept-of-Health.jp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20" y="4936364"/>
            <a:ext cx="1744751" cy="15370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Why is </a:t>
            </a:r>
            <a:r>
              <a:rPr lang="en-US">
                <a:solidFill>
                  <a:srgbClr val="0000FF"/>
                </a:solidFill>
              </a:rPr>
              <a:t>Personal</a:t>
            </a:r>
            <a:r>
              <a:rPr lang="en-US" sz="3600" b="0" i="0" u="none" strike="noStrike" cap="none">
                <a:solidFill>
                  <a:srgbClr val="0000FF"/>
                </a:solidFill>
                <a:latin typeface="Trebuchet MS"/>
                <a:ea typeface="Trebuchet MS"/>
                <a:cs typeface="Trebuchet MS"/>
                <a:sym typeface="Trebuchet MS"/>
              </a:rPr>
              <a:t> Hygiene Important?</a:t>
            </a:r>
            <a:endParaRPr sz="3600" b="0" i="0" u="none" strike="noStrike" cap="none">
              <a:solidFill>
                <a:srgbClr val="0000FF"/>
              </a:solidFill>
              <a:latin typeface="Trebuchet MS"/>
              <a:ea typeface="Trebuchet MS"/>
              <a:cs typeface="Trebuchet MS"/>
              <a:sym typeface="Trebuchet MS"/>
            </a:endParaRPr>
          </a:p>
        </p:txBody>
      </p:sp>
      <p:sp>
        <p:nvSpPr>
          <p:cNvPr id="203" name="Google Shape;203;p28"/>
          <p:cNvSpPr txBox="1">
            <a:spLocks noGrp="1"/>
          </p:cNvSpPr>
          <p:nvPr>
            <p:ph type="body" idx="1"/>
          </p:nvPr>
        </p:nvSpPr>
        <p:spPr>
          <a:xfrm>
            <a:off x="415600" y="2458307"/>
            <a:ext cx="11360700" cy="4452000"/>
          </a:xfrm>
          <a:prstGeom prst="rect">
            <a:avLst/>
          </a:prstGeom>
          <a:noFill/>
          <a:ln>
            <a:noFill/>
          </a:ln>
        </p:spPr>
        <p:txBody>
          <a:bodyPr spcFirstLastPara="1" wrap="square" lIns="91425" tIns="45700" rIns="91425" bIns="45700" anchor="t" anchorCtr="0">
            <a:noAutofit/>
          </a:bodyPr>
          <a:lstStyle/>
          <a:p>
            <a:pPr marL="495300" marR="0" lvl="0" indent="-495300" algn="l" rtl="0">
              <a:spcBef>
                <a:spcPts val="0"/>
              </a:spcBef>
              <a:spcAft>
                <a:spcPts val="0"/>
              </a:spcAft>
              <a:buClr>
                <a:srgbClr val="000000"/>
              </a:buClr>
              <a:buSzPts val="3600"/>
              <a:buFont typeface="Arial"/>
              <a:buChar char="•"/>
            </a:pPr>
            <a:r>
              <a:rPr lang="en-US" sz="3600" b="0" i="0" u="none" strike="noStrike" cap="none">
                <a:solidFill>
                  <a:srgbClr val="3F3F3F"/>
                </a:solidFill>
                <a:latin typeface="Trebuchet MS"/>
                <a:ea typeface="Trebuchet MS"/>
                <a:cs typeface="Trebuchet MS"/>
                <a:sym typeface="Trebuchet MS"/>
              </a:rPr>
              <a:t>You are less likely to get sick</a:t>
            </a:r>
            <a:endParaRPr sz="3600"/>
          </a:p>
          <a:p>
            <a:pPr marL="495300" marR="0" lvl="0" indent="-495300" algn="l" rtl="0">
              <a:spcBef>
                <a:spcPts val="0"/>
              </a:spcBef>
              <a:spcAft>
                <a:spcPts val="0"/>
              </a:spcAft>
              <a:buClr>
                <a:srgbClr val="000000"/>
              </a:buClr>
              <a:buSzPts val="3600"/>
              <a:buFont typeface="Arial"/>
              <a:buChar char="•"/>
            </a:pPr>
            <a:r>
              <a:rPr lang="en-US" sz="3600" b="0" i="0" u="none" strike="noStrike" cap="none">
                <a:solidFill>
                  <a:srgbClr val="3F3F3F"/>
                </a:solidFill>
                <a:latin typeface="Trebuchet MS"/>
                <a:ea typeface="Trebuchet MS"/>
                <a:cs typeface="Trebuchet MS"/>
                <a:sym typeface="Trebuchet MS"/>
              </a:rPr>
              <a:t>You will feel better about </a:t>
            </a:r>
            <a:r>
              <a:rPr lang="en-US" sz="3600"/>
              <a:t>yourself</a:t>
            </a:r>
            <a:endParaRPr sz="3600"/>
          </a:p>
          <a:p>
            <a:pPr marL="495300" marR="0" lvl="0" indent="-495300" algn="l" rtl="0">
              <a:spcBef>
                <a:spcPts val="0"/>
              </a:spcBef>
              <a:spcAft>
                <a:spcPts val="0"/>
              </a:spcAft>
              <a:buClr>
                <a:srgbClr val="000000"/>
              </a:buClr>
              <a:buSzPts val="3600"/>
              <a:buFont typeface="Arial"/>
              <a:buChar char="•"/>
            </a:pPr>
            <a:r>
              <a:rPr lang="en-US" sz="3600" b="0" i="0" u="none" strike="noStrike" cap="none">
                <a:solidFill>
                  <a:srgbClr val="3F3F3F"/>
                </a:solidFill>
                <a:latin typeface="Trebuchet MS"/>
                <a:ea typeface="Trebuchet MS"/>
                <a:cs typeface="Trebuchet MS"/>
                <a:sym typeface="Trebuchet MS"/>
              </a:rPr>
              <a:t>Others will enjoy having you around</a:t>
            </a:r>
            <a:endParaRPr sz="36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Personal Hygiene</a:t>
            </a:r>
            <a:endParaRPr sz="3600" b="0" i="0" u="none" strike="noStrike" cap="none">
              <a:solidFill>
                <a:srgbClr val="0000FF"/>
              </a:solidFill>
              <a:latin typeface="Trebuchet MS"/>
              <a:ea typeface="Trebuchet MS"/>
              <a:cs typeface="Trebuchet MS"/>
              <a:sym typeface="Trebuchet MS"/>
            </a:endParaRPr>
          </a:p>
        </p:txBody>
      </p:sp>
      <p:sp>
        <p:nvSpPr>
          <p:cNvPr id="209" name="Google Shape;209;p29"/>
          <p:cNvSpPr txBox="1">
            <a:spLocks noGrp="1"/>
          </p:cNvSpPr>
          <p:nvPr>
            <p:ph type="body" idx="1"/>
          </p:nvPr>
        </p:nvSpPr>
        <p:spPr>
          <a:xfrm>
            <a:off x="415600" y="1639833"/>
            <a:ext cx="10332707" cy="44520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90000"/>
              </a:lnSpc>
              <a:spcBef>
                <a:spcPts val="0"/>
              </a:spcBef>
              <a:spcAft>
                <a:spcPts val="0"/>
              </a:spcAft>
              <a:buClr>
                <a:srgbClr val="EA3C9E"/>
              </a:buClr>
              <a:buSzPts val="1440"/>
              <a:buFont typeface="Noto Sans Symbols"/>
              <a:buNone/>
            </a:pPr>
            <a:r>
              <a:rPr lang="en-US" sz="3000" b="1" i="0" u="none" strike="noStrike" cap="none">
                <a:solidFill>
                  <a:srgbClr val="000000"/>
                </a:solidFill>
                <a:latin typeface="Trebuchet MS"/>
                <a:ea typeface="Trebuchet MS"/>
                <a:cs typeface="Trebuchet MS"/>
                <a:sym typeface="Trebuchet MS"/>
              </a:rPr>
              <a:t>Sweating</a:t>
            </a:r>
            <a:endParaRPr sz="3000">
              <a:solidFill>
                <a:srgbClr val="000000"/>
              </a:solidFill>
            </a:endParaRPr>
          </a:p>
          <a:p>
            <a:pPr marL="342900" marR="0" lvl="0" indent="-342900" algn="l" rtl="0">
              <a:lnSpc>
                <a:spcPct val="90000"/>
              </a:lnSpc>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Body produces more sweat; body odor. (2.6 million glands)</a:t>
            </a:r>
            <a:endParaRPr sz="2400" b="0" i="0" u="none" strike="noStrike" cap="none">
              <a:solidFill>
                <a:srgbClr val="000000"/>
              </a:solidFill>
              <a:latin typeface="Trebuchet MS"/>
              <a:ea typeface="Trebuchet MS"/>
              <a:cs typeface="Trebuchet MS"/>
              <a:sym typeface="Trebuchet MS"/>
            </a:endParaRPr>
          </a:p>
          <a:p>
            <a:pPr marL="342900" marR="0" lvl="0" indent="-342900" algn="l" rtl="0">
              <a:lnSpc>
                <a:spcPct val="90000"/>
              </a:lnSpc>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Why you sweat:</a:t>
            </a:r>
            <a:endParaRPr sz="2400">
              <a:solidFill>
                <a:srgbClr val="000000"/>
              </a:solidFill>
            </a:endParaRPr>
          </a:p>
          <a:p>
            <a:pPr marL="759460" marR="0" lvl="1" indent="-342900" algn="l" rtl="0">
              <a:lnSpc>
                <a:spcPct val="90000"/>
              </a:lnSpc>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Helps to regulate body temperature.</a:t>
            </a:r>
            <a:endParaRPr sz="2400">
              <a:solidFill>
                <a:srgbClr val="000000"/>
              </a:solidFill>
            </a:endParaRPr>
          </a:p>
          <a:p>
            <a:pPr marL="342900" marR="0" lvl="0" indent="-342900" algn="l" rtl="0">
              <a:lnSpc>
                <a:spcPct val="90000"/>
              </a:lnSpc>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Bathe/shower with soap daily</a:t>
            </a:r>
            <a:endParaRPr sz="2400">
              <a:solidFill>
                <a:srgbClr val="000000"/>
              </a:solidFill>
            </a:endParaRPr>
          </a:p>
          <a:p>
            <a:pPr marL="342900" marR="0" lvl="0" indent="-342900" algn="l" rtl="0">
              <a:lnSpc>
                <a:spcPct val="90000"/>
              </a:lnSpc>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Change sweaty clothes.</a:t>
            </a:r>
            <a:endParaRPr sz="2400">
              <a:solidFill>
                <a:srgbClr val="000000"/>
              </a:solidFill>
            </a:endParaRPr>
          </a:p>
          <a:p>
            <a:pPr marL="342900" marR="0" lvl="0" indent="-342900" algn="l" rtl="0">
              <a:lnSpc>
                <a:spcPct val="90000"/>
              </a:lnSpc>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Control underarm odor and wetness with deodorant or antiperspirant</a:t>
            </a:r>
            <a:endParaRPr sz="2400">
              <a:solidFill>
                <a:srgbClr val="000000"/>
              </a:solidFill>
            </a:endParaRPr>
          </a:p>
          <a:p>
            <a:pPr marL="342900" marR="0" lvl="0" indent="-251459" algn="l" rtl="0">
              <a:lnSpc>
                <a:spcPct val="90000"/>
              </a:lnSpc>
              <a:spcBef>
                <a:spcPts val="1000"/>
              </a:spcBef>
              <a:spcAft>
                <a:spcPts val="0"/>
              </a:spcAft>
              <a:buClr>
                <a:srgbClr val="EA3C9E"/>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Personal Hygiene</a:t>
            </a:r>
            <a:endParaRPr sz="3600" b="0" i="0" u="none" strike="noStrike" cap="none">
              <a:solidFill>
                <a:srgbClr val="0000FF"/>
              </a:solidFill>
              <a:latin typeface="Trebuchet MS"/>
              <a:ea typeface="Trebuchet MS"/>
              <a:cs typeface="Trebuchet MS"/>
              <a:sym typeface="Trebuchet MS"/>
            </a:endParaRPr>
          </a:p>
        </p:txBody>
      </p:sp>
      <p:sp>
        <p:nvSpPr>
          <p:cNvPr id="215" name="Google Shape;215;p30"/>
          <p:cNvSpPr txBox="1">
            <a:spLocks noGrp="1"/>
          </p:cNvSpPr>
          <p:nvPr>
            <p:ph type="body" idx="1"/>
          </p:nvPr>
        </p:nvSpPr>
        <p:spPr>
          <a:xfrm>
            <a:off x="415600" y="1639833"/>
            <a:ext cx="11360700" cy="4452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EA3C9E"/>
              </a:buClr>
              <a:buSzPts val="1440"/>
              <a:buNone/>
            </a:pPr>
            <a:r>
              <a:rPr lang="en-US" sz="3000" b="1" i="0" u="none" strike="noStrike" cap="none" dirty="0">
                <a:solidFill>
                  <a:srgbClr val="3F3F3F"/>
                </a:solidFill>
                <a:latin typeface="Trebuchet MS"/>
                <a:ea typeface="Trebuchet MS"/>
                <a:cs typeface="Trebuchet MS"/>
                <a:sym typeface="Trebuchet MS"/>
              </a:rPr>
              <a:t>Skin Care</a:t>
            </a:r>
            <a:endParaRPr sz="3000" dirty="0"/>
          </a:p>
          <a:p>
            <a:pPr marL="342900" marR="0" lvl="0" indent="-381000" algn="l" rtl="0">
              <a:spcBef>
                <a:spcPts val="1000"/>
              </a:spcBef>
              <a:spcAft>
                <a:spcPts val="0"/>
              </a:spcAft>
              <a:buClr>
                <a:srgbClr val="000000"/>
              </a:buClr>
              <a:buSzPts val="3000"/>
              <a:buFont typeface="Arial"/>
              <a:buChar char="•"/>
            </a:pPr>
            <a:r>
              <a:rPr lang="en-US" sz="3000" b="0" i="0" u="none" strike="noStrike" cap="none" dirty="0">
                <a:solidFill>
                  <a:srgbClr val="000000"/>
                </a:solidFill>
                <a:latin typeface="Trebuchet MS"/>
                <a:ea typeface="Trebuchet MS"/>
                <a:cs typeface="Trebuchet MS"/>
                <a:sym typeface="Trebuchet MS"/>
              </a:rPr>
              <a:t>Oil glands become more active</a:t>
            </a:r>
            <a:endParaRPr sz="3000" dirty="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dirty="0">
                <a:solidFill>
                  <a:srgbClr val="000000"/>
                </a:solidFill>
                <a:latin typeface="Trebuchet MS"/>
                <a:ea typeface="Trebuchet MS"/>
                <a:cs typeface="Trebuchet MS"/>
                <a:sym typeface="Trebuchet MS"/>
              </a:rPr>
              <a:t>Oil and dead skin cells lead to acne</a:t>
            </a:r>
            <a:endParaRPr sz="3000" dirty="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dirty="0">
                <a:solidFill>
                  <a:srgbClr val="000000"/>
                </a:solidFill>
                <a:latin typeface="Trebuchet MS"/>
                <a:ea typeface="Trebuchet MS"/>
                <a:cs typeface="Trebuchet MS"/>
                <a:sym typeface="Trebuchet MS"/>
              </a:rPr>
              <a:t>Cleanse twice a day</a:t>
            </a:r>
            <a:endParaRPr sz="3000" dirty="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dirty="0">
                <a:solidFill>
                  <a:srgbClr val="000000"/>
                </a:solidFill>
                <a:latin typeface="Trebuchet MS"/>
                <a:ea typeface="Trebuchet MS"/>
                <a:cs typeface="Trebuchet MS"/>
                <a:sym typeface="Trebuchet MS"/>
              </a:rPr>
              <a:t>Don’t </a:t>
            </a:r>
            <a:r>
              <a:rPr lang="en-US" sz="3000" b="0" i="0" u="none" strike="noStrike" cap="none" dirty="0" smtClean="0">
                <a:solidFill>
                  <a:srgbClr val="000000"/>
                </a:solidFill>
                <a:latin typeface="Trebuchet MS"/>
                <a:ea typeface="Trebuchet MS"/>
                <a:cs typeface="Trebuchet MS"/>
                <a:sym typeface="Trebuchet MS"/>
              </a:rPr>
              <a:t>worry! Acne </a:t>
            </a:r>
            <a:r>
              <a:rPr lang="en-US" sz="3000" b="0" i="0" u="none" strike="noStrike" cap="none" dirty="0">
                <a:solidFill>
                  <a:srgbClr val="000000"/>
                </a:solidFill>
                <a:latin typeface="Trebuchet MS"/>
                <a:ea typeface="Trebuchet MS"/>
                <a:cs typeface="Trebuchet MS"/>
                <a:sym typeface="Trebuchet MS"/>
              </a:rPr>
              <a:t>is a normal part of puberty, and you can do things to reduce it.</a:t>
            </a:r>
            <a:endParaRPr sz="3000" dirty="0">
              <a:solidFill>
                <a:srgbClr val="000000"/>
              </a:solidFill>
            </a:endParaRPr>
          </a:p>
          <a:p>
            <a:pPr marL="342900" marR="0" lvl="0" indent="-251459" algn="l" rtl="0">
              <a:spcBef>
                <a:spcPts val="1000"/>
              </a:spcBef>
              <a:spcAft>
                <a:spcPts val="0"/>
              </a:spcAft>
              <a:buClr>
                <a:srgbClr val="EA3C9E"/>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Personal Hygiene</a:t>
            </a:r>
            <a:endParaRPr sz="3600" b="0" i="0" u="none" strike="noStrike" cap="none">
              <a:solidFill>
                <a:srgbClr val="0000FF"/>
              </a:solidFill>
              <a:latin typeface="Trebuchet MS"/>
              <a:ea typeface="Trebuchet MS"/>
              <a:cs typeface="Trebuchet MS"/>
              <a:sym typeface="Trebuchet MS"/>
            </a:endParaRPr>
          </a:p>
        </p:txBody>
      </p:sp>
      <p:sp>
        <p:nvSpPr>
          <p:cNvPr id="221" name="Google Shape;221;p31"/>
          <p:cNvSpPr txBox="1">
            <a:spLocks noGrp="1"/>
          </p:cNvSpPr>
          <p:nvPr>
            <p:ph type="body" idx="1"/>
          </p:nvPr>
        </p:nvSpPr>
        <p:spPr>
          <a:xfrm>
            <a:off x="415600" y="1639833"/>
            <a:ext cx="11360700" cy="44520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EA3C9E"/>
              </a:buClr>
              <a:buSzPts val="1440"/>
              <a:buFont typeface="Noto Sans Symbols"/>
              <a:buNone/>
            </a:pPr>
            <a:r>
              <a:rPr lang="en-US" sz="3000" b="1" i="0" u="none" strike="noStrike" cap="none">
                <a:solidFill>
                  <a:srgbClr val="3F3F3F"/>
                </a:solidFill>
                <a:latin typeface="Trebuchet MS"/>
                <a:ea typeface="Trebuchet MS"/>
                <a:cs typeface="Trebuchet MS"/>
                <a:sym typeface="Trebuchet MS"/>
              </a:rPr>
              <a:t>Healthy Hair</a:t>
            </a:r>
            <a:endParaRPr sz="3000" b="1" i="0" u="none" strike="noStrike" cap="none">
              <a:solidFill>
                <a:srgbClr val="3F3F3F"/>
              </a:solidFill>
              <a:latin typeface="Trebuchet MS"/>
              <a:ea typeface="Trebuchet MS"/>
              <a:cs typeface="Trebuchet MS"/>
              <a:sym typeface="Trebuchet MS"/>
            </a:endParaRPr>
          </a:p>
          <a:p>
            <a:pPr marL="342900" marR="0" lvl="0" indent="-152400" algn="ctr" rtl="0">
              <a:spcBef>
                <a:spcPts val="0"/>
              </a:spcBef>
              <a:spcAft>
                <a:spcPts val="0"/>
              </a:spcAft>
              <a:buClr>
                <a:srgbClr val="EA3C9E"/>
              </a:buClr>
              <a:buSzPts val="3000"/>
              <a:buFont typeface="Noto Sans Symbols"/>
              <a:buNone/>
            </a:pPr>
            <a:endParaRPr sz="3000" b="1"/>
          </a:p>
          <a:p>
            <a:pPr marL="342900" marR="0" lvl="0" indent="-3810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Shampoo hair regularly (daily if you want to)</a:t>
            </a:r>
            <a:endParaRPr sz="300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Shampooing helps remove dirt, oil and styling products</a:t>
            </a:r>
            <a:endParaRPr sz="300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Massage conditioner into your hair </a:t>
            </a:r>
            <a:endParaRPr sz="300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If hair is cut short, use sunscreen on your scalp</a:t>
            </a:r>
            <a:endParaRPr sz="3000" b="0" i="0" u="none" strike="noStrike" cap="none">
              <a:solidFill>
                <a:srgbClr val="000000"/>
              </a:solidFill>
              <a:latin typeface="Trebuchet MS"/>
              <a:ea typeface="Trebuchet MS"/>
              <a:cs typeface="Trebuchet MS"/>
              <a:sym typeface="Trebuchet MS"/>
            </a:endParaRPr>
          </a:p>
          <a:p>
            <a:pPr marL="342900" marR="0" lvl="0" indent="0" algn="l" rtl="0">
              <a:spcBef>
                <a:spcPts val="1000"/>
              </a:spcBef>
              <a:spcAft>
                <a:spcPts val="0"/>
              </a:spcAft>
              <a:buSzPts val="2400"/>
              <a:buNone/>
            </a:pPr>
            <a:endParaRPr sz="2400">
              <a:solidFill>
                <a:srgbClr val="000000"/>
              </a:solidFill>
            </a:endParaRPr>
          </a:p>
          <a:p>
            <a:pPr marL="342900" marR="0" lvl="0" indent="-251459" algn="l" rtl="0">
              <a:spcBef>
                <a:spcPts val="1000"/>
              </a:spcBef>
              <a:spcAft>
                <a:spcPts val="0"/>
              </a:spcAft>
              <a:buClr>
                <a:srgbClr val="EA3C9E"/>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body" idx="1"/>
          </p:nvPr>
        </p:nvSpPr>
        <p:spPr>
          <a:xfrm>
            <a:off x="492791" y="1675487"/>
            <a:ext cx="8870228" cy="4597271"/>
          </a:xfrm>
          <a:prstGeom prst="rect">
            <a:avLst/>
          </a:prstGeom>
          <a:noFill/>
          <a:ln>
            <a:noFill/>
          </a:ln>
        </p:spPr>
        <p:txBody>
          <a:bodyPr spcFirstLastPara="1" wrap="square" lIns="121900" tIns="121900" rIns="121900" bIns="121900" anchor="t" anchorCtr="0">
            <a:noAutofit/>
          </a:bodyPr>
          <a:lstStyle/>
          <a:p>
            <a:pPr marL="342900" lvl="0" indent="-342900" algn="ctr" rtl="0">
              <a:spcBef>
                <a:spcPts val="0"/>
              </a:spcBef>
              <a:spcAft>
                <a:spcPts val="0"/>
              </a:spcAft>
              <a:buClr>
                <a:srgbClr val="EA3C9E"/>
              </a:buClr>
              <a:buSzPts val="1440"/>
              <a:buFont typeface="Noto Sans Symbols"/>
              <a:buNone/>
            </a:pPr>
            <a:r>
              <a:rPr lang="en-US" sz="2400" b="1"/>
              <a:t>Healthy Hair</a:t>
            </a:r>
            <a:endParaRPr sz="2400" b="1">
              <a:solidFill>
                <a:srgbClr val="000000"/>
              </a:solidFill>
            </a:endParaRPr>
          </a:p>
          <a:p>
            <a:pPr marL="0" lvl="0" indent="0" algn="ctr" rtl="0">
              <a:lnSpc>
                <a:spcPct val="100000"/>
              </a:lnSpc>
              <a:spcBef>
                <a:spcPts val="2100"/>
              </a:spcBef>
              <a:spcAft>
                <a:spcPts val="0"/>
              </a:spcAft>
              <a:buSzPts val="2400"/>
              <a:buNone/>
            </a:pPr>
            <a:r>
              <a:rPr lang="en-US" sz="2400" b="1">
                <a:solidFill>
                  <a:srgbClr val="000000"/>
                </a:solidFill>
              </a:rPr>
              <a:t>You will begin to notice that you are getting hair in places that you haven’t had hair before….</a:t>
            </a:r>
            <a:endParaRPr sz="2400" b="1">
              <a:solidFill>
                <a:srgbClr val="000000"/>
              </a:solidFill>
            </a:endParaRPr>
          </a:p>
          <a:p>
            <a:pPr marL="374650" lvl="0" indent="-323850" algn="ctr" rtl="0">
              <a:spcBef>
                <a:spcPts val="2100"/>
              </a:spcBef>
              <a:spcAft>
                <a:spcPts val="0"/>
              </a:spcAft>
              <a:buClr>
                <a:srgbClr val="000000"/>
              </a:buClr>
              <a:buSzPts val="2400"/>
              <a:buFont typeface="Arial"/>
              <a:buChar char="•"/>
            </a:pPr>
            <a:r>
              <a:rPr lang="en-US" sz="2400" b="1">
                <a:solidFill>
                  <a:srgbClr val="000000"/>
                </a:solidFill>
              </a:rPr>
              <a:t>Face</a:t>
            </a:r>
            <a:endParaRPr sz="2400" b="1">
              <a:solidFill>
                <a:srgbClr val="000000"/>
              </a:solidFill>
            </a:endParaRPr>
          </a:p>
          <a:p>
            <a:pPr marL="374650" lvl="0" indent="-323850" algn="ctr" rtl="0">
              <a:spcBef>
                <a:spcPts val="2100"/>
              </a:spcBef>
              <a:spcAft>
                <a:spcPts val="0"/>
              </a:spcAft>
              <a:buClr>
                <a:srgbClr val="000000"/>
              </a:buClr>
              <a:buSzPts val="2400"/>
              <a:buFont typeface="Arial"/>
              <a:buChar char="•"/>
            </a:pPr>
            <a:r>
              <a:rPr lang="en-US" sz="2400" b="1">
                <a:solidFill>
                  <a:srgbClr val="000000"/>
                </a:solidFill>
              </a:rPr>
              <a:t>Underarms</a:t>
            </a:r>
            <a:endParaRPr sz="2400" b="1">
              <a:solidFill>
                <a:srgbClr val="000000"/>
              </a:solidFill>
            </a:endParaRPr>
          </a:p>
          <a:p>
            <a:pPr marL="374650" lvl="0" indent="-323850" algn="ctr" rtl="0">
              <a:spcBef>
                <a:spcPts val="2100"/>
              </a:spcBef>
              <a:spcAft>
                <a:spcPts val="0"/>
              </a:spcAft>
              <a:buClr>
                <a:srgbClr val="000000"/>
              </a:buClr>
              <a:buSzPts val="2400"/>
              <a:buFont typeface="Arial"/>
              <a:buChar char="•"/>
            </a:pPr>
            <a:r>
              <a:rPr lang="en-US" sz="2400" b="1">
                <a:solidFill>
                  <a:srgbClr val="000000"/>
                </a:solidFill>
              </a:rPr>
              <a:t>Pubic Area</a:t>
            </a:r>
            <a:endParaRPr sz="2400" b="1">
              <a:solidFill>
                <a:srgbClr val="000000"/>
              </a:solidFill>
            </a:endParaRPr>
          </a:p>
          <a:p>
            <a:pPr marL="285750" lvl="0" indent="0" algn="ctr" rtl="0">
              <a:lnSpc>
                <a:spcPct val="100000"/>
              </a:lnSpc>
              <a:spcBef>
                <a:spcPts val="2100"/>
              </a:spcBef>
              <a:spcAft>
                <a:spcPts val="0"/>
              </a:spcAft>
              <a:buSzPts val="2400"/>
              <a:buNone/>
            </a:pPr>
            <a:r>
              <a:rPr lang="en-US" sz="2400" b="1">
                <a:solidFill>
                  <a:srgbClr val="000000"/>
                </a:solidFill>
              </a:rPr>
              <a:t>This is all part of the puberty process…. And one of the reasons you need to </a:t>
            </a:r>
            <a:r>
              <a:rPr lang="en-US" sz="2400" b="1" u="sng">
                <a:solidFill>
                  <a:srgbClr val="000000"/>
                </a:solidFill>
              </a:rPr>
              <a:t>STAY </a:t>
            </a:r>
            <a:r>
              <a:rPr lang="en-US" sz="2400" b="1">
                <a:solidFill>
                  <a:srgbClr val="000000"/>
                </a:solidFill>
              </a:rPr>
              <a:t>clean</a:t>
            </a:r>
            <a:endParaRPr sz="2400">
              <a:solidFill>
                <a:srgbClr val="000000"/>
              </a:solidFill>
            </a:endParaRPr>
          </a:p>
          <a:p>
            <a:pPr marL="285750" lvl="0" indent="0" algn="l" rtl="0">
              <a:lnSpc>
                <a:spcPct val="100000"/>
              </a:lnSpc>
              <a:spcBef>
                <a:spcPts val="2100"/>
              </a:spcBef>
              <a:spcAft>
                <a:spcPts val="2100"/>
              </a:spcAft>
              <a:buSzPts val="2400"/>
              <a:buNone/>
            </a:pPr>
            <a:endParaRPr/>
          </a:p>
        </p:txBody>
      </p:sp>
      <p:sp>
        <p:nvSpPr>
          <p:cNvPr id="227" name="Google Shape;227;p32"/>
          <p:cNvSpPr txBox="1"/>
          <p:nvPr/>
        </p:nvSpPr>
        <p:spPr>
          <a:xfrm>
            <a:off x="1074150" y="496750"/>
            <a:ext cx="7948200" cy="92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Personal Hygiene</a:t>
            </a:r>
            <a:endParaRPr sz="18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a:solidFill>
                  <a:srgbClr val="0000FF"/>
                </a:solidFill>
              </a:rPr>
              <a:t>Personal</a:t>
            </a:r>
            <a:r>
              <a:rPr lang="en-US" sz="3600" b="0" i="0" u="none" strike="noStrike" cap="none">
                <a:solidFill>
                  <a:srgbClr val="0000FF"/>
                </a:solidFill>
                <a:latin typeface="Trebuchet MS"/>
                <a:ea typeface="Trebuchet MS"/>
                <a:cs typeface="Trebuchet MS"/>
                <a:sym typeface="Trebuchet MS"/>
              </a:rPr>
              <a:t> Hygiene</a:t>
            </a:r>
            <a:endParaRPr sz="3600" b="0" i="0" u="none" strike="noStrike" cap="none">
              <a:solidFill>
                <a:srgbClr val="0000FF"/>
              </a:solidFill>
              <a:latin typeface="Trebuchet MS"/>
              <a:ea typeface="Trebuchet MS"/>
              <a:cs typeface="Trebuchet MS"/>
              <a:sym typeface="Trebuchet MS"/>
            </a:endParaRPr>
          </a:p>
        </p:txBody>
      </p:sp>
      <p:sp>
        <p:nvSpPr>
          <p:cNvPr id="233" name="Google Shape;233;p33"/>
          <p:cNvSpPr txBox="1">
            <a:spLocks noGrp="1"/>
          </p:cNvSpPr>
          <p:nvPr>
            <p:ph type="body" idx="1"/>
          </p:nvPr>
        </p:nvSpPr>
        <p:spPr>
          <a:xfrm>
            <a:off x="415600" y="1639833"/>
            <a:ext cx="11360700" cy="44520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EA3C9E"/>
              </a:buClr>
              <a:buSzPts val="1440"/>
              <a:buFont typeface="Noto Sans Symbols"/>
              <a:buNone/>
            </a:pPr>
            <a:r>
              <a:rPr lang="en-US" sz="3000" b="1" i="0" u="none" strike="noStrike" cap="none" dirty="0">
                <a:solidFill>
                  <a:srgbClr val="000000"/>
                </a:solidFill>
                <a:latin typeface="Trebuchet MS"/>
                <a:ea typeface="Trebuchet MS"/>
                <a:cs typeface="Trebuchet MS"/>
                <a:sym typeface="Trebuchet MS"/>
              </a:rPr>
              <a:t>Oral Health </a:t>
            </a:r>
            <a:r>
              <a:rPr lang="en-US" sz="3000" b="0" i="0" u="none" strike="noStrike" cap="none" dirty="0">
                <a:solidFill>
                  <a:srgbClr val="000000"/>
                </a:solidFill>
                <a:latin typeface="Trebuchet MS"/>
                <a:ea typeface="Trebuchet MS"/>
                <a:cs typeface="Trebuchet MS"/>
                <a:sym typeface="Trebuchet MS"/>
              </a:rPr>
              <a:t>(care of your teeth)</a:t>
            </a:r>
            <a:endParaRPr sz="3000" dirty="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dirty="0">
                <a:solidFill>
                  <a:srgbClr val="000000"/>
                </a:solidFill>
                <a:latin typeface="Trebuchet MS"/>
                <a:ea typeface="Trebuchet MS"/>
                <a:cs typeface="Trebuchet MS"/>
                <a:sym typeface="Trebuchet MS"/>
              </a:rPr>
              <a:t>Brush teeth and gums with a fluoride toothpaste at least twice a day</a:t>
            </a:r>
            <a:endParaRPr sz="3000" dirty="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dirty="0">
                <a:solidFill>
                  <a:srgbClr val="000000"/>
                </a:solidFill>
                <a:latin typeface="Trebuchet MS"/>
                <a:ea typeface="Trebuchet MS"/>
                <a:cs typeface="Trebuchet MS"/>
                <a:sym typeface="Trebuchet MS"/>
              </a:rPr>
              <a:t>Floss teeth daily</a:t>
            </a:r>
            <a:endParaRPr sz="3000" dirty="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dirty="0">
                <a:solidFill>
                  <a:srgbClr val="000000"/>
                </a:solidFill>
                <a:latin typeface="Trebuchet MS"/>
                <a:ea typeface="Trebuchet MS"/>
                <a:cs typeface="Trebuchet MS"/>
                <a:sym typeface="Trebuchet MS"/>
              </a:rPr>
              <a:t>See your dentist on a regular basis (Cleanings 2x per ye</a:t>
            </a:r>
            <a:r>
              <a:rPr lang="en-US" sz="3000" dirty="0">
                <a:solidFill>
                  <a:srgbClr val="000000"/>
                </a:solidFill>
              </a:rPr>
              <a:t>ar)</a:t>
            </a:r>
            <a:endParaRPr sz="3000" dirty="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dirty="0">
                <a:solidFill>
                  <a:srgbClr val="000000"/>
                </a:solidFill>
                <a:latin typeface="Trebuchet MS"/>
                <a:ea typeface="Trebuchet MS"/>
                <a:cs typeface="Trebuchet MS"/>
                <a:sym typeface="Trebuchet MS"/>
              </a:rPr>
              <a:t>Drink fluoridated water  (if available</a:t>
            </a:r>
            <a:r>
              <a:rPr lang="en-US" sz="3000" b="0" i="0" u="none" strike="noStrike" cap="none" dirty="0" smtClean="0">
                <a:solidFill>
                  <a:srgbClr val="000000"/>
                </a:solidFill>
                <a:latin typeface="Trebuchet MS"/>
                <a:ea typeface="Trebuchet MS"/>
                <a:cs typeface="Trebuchet MS"/>
                <a:sym typeface="Trebuchet MS"/>
              </a:rPr>
              <a:t>)</a:t>
            </a:r>
          </a:p>
          <a:p>
            <a:pPr marL="342900" marR="0" lvl="0" indent="-381000" algn="l" rtl="0">
              <a:spcBef>
                <a:spcPts val="1000"/>
              </a:spcBef>
              <a:spcAft>
                <a:spcPts val="0"/>
              </a:spcAft>
              <a:buClr>
                <a:srgbClr val="000000"/>
              </a:buClr>
              <a:buSzPts val="3000"/>
              <a:buFont typeface="Arial"/>
              <a:buChar char="•"/>
            </a:pPr>
            <a:r>
              <a:rPr lang="en-US" sz="3000" dirty="0" smtClean="0">
                <a:solidFill>
                  <a:srgbClr val="000000"/>
                </a:solidFill>
              </a:rPr>
              <a:t>Fluoride treatment available at Local Health Units </a:t>
            </a:r>
            <a:endParaRPr sz="3000" dirty="0">
              <a:solidFill>
                <a:srgbClr val="000000"/>
              </a:solidFill>
            </a:endParaRPr>
          </a:p>
          <a:p>
            <a:pPr marL="342900" marR="0" lvl="0" indent="-251459" algn="l" rtl="0">
              <a:spcBef>
                <a:spcPts val="1000"/>
              </a:spcBef>
              <a:spcAft>
                <a:spcPts val="0"/>
              </a:spcAft>
              <a:buClr>
                <a:srgbClr val="EA3C9E"/>
              </a:buClr>
              <a:buSzPts val="1440"/>
              <a:buFont typeface="Noto Sans Symbols"/>
              <a:buNone/>
            </a:pPr>
            <a:endParaRPr sz="18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4" descr="C:\Users\Bob Williams\Desktop\IMG_20170817_0001.jpg"/>
          <p:cNvPicPr preferRelativeResize="0">
            <a:picLocks noGrp="1"/>
          </p:cNvPicPr>
          <p:nvPr>
            <p:ph type="body" idx="1"/>
          </p:nvPr>
        </p:nvPicPr>
        <p:blipFill rotWithShape="1">
          <a:blip r:embed="rId3">
            <a:alphaModFix/>
          </a:blip>
          <a:srcRect/>
          <a:stretch/>
        </p:blipFill>
        <p:spPr>
          <a:xfrm>
            <a:off x="415600" y="378598"/>
            <a:ext cx="11360700" cy="5713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822"/>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Personal </a:t>
            </a:r>
            <a:r>
              <a:rPr lang="en-US">
                <a:solidFill>
                  <a:srgbClr val="0000FF"/>
                </a:solidFill>
              </a:rPr>
              <a:t>Hygiene</a:t>
            </a:r>
            <a:r>
              <a:rPr lang="en-US" sz="3600" b="0" i="0" u="none" strike="noStrike" cap="none">
                <a:solidFill>
                  <a:srgbClr val="EA3C9E"/>
                </a:solidFill>
                <a:latin typeface="Trebuchet MS"/>
                <a:ea typeface="Trebuchet MS"/>
                <a:cs typeface="Trebuchet MS"/>
                <a:sym typeface="Trebuchet MS"/>
              </a:rPr>
              <a:t> </a:t>
            </a:r>
            <a:endParaRPr sz="3600" b="0" i="0" u="none" strike="noStrike" cap="none">
              <a:solidFill>
                <a:srgbClr val="EA3C9E"/>
              </a:solidFill>
              <a:latin typeface="Trebuchet MS"/>
              <a:ea typeface="Trebuchet MS"/>
              <a:cs typeface="Trebuchet MS"/>
              <a:sym typeface="Trebuchet MS"/>
            </a:endParaRPr>
          </a:p>
        </p:txBody>
      </p:sp>
      <p:sp>
        <p:nvSpPr>
          <p:cNvPr id="244" name="Google Shape;244;p35"/>
          <p:cNvSpPr txBox="1">
            <a:spLocks noGrp="1"/>
          </p:cNvSpPr>
          <p:nvPr>
            <p:ph type="body" idx="1"/>
          </p:nvPr>
        </p:nvSpPr>
        <p:spPr>
          <a:xfrm>
            <a:off x="415600" y="1639833"/>
            <a:ext cx="11360700" cy="44520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80000"/>
              </a:lnSpc>
              <a:spcBef>
                <a:spcPts val="0"/>
              </a:spcBef>
              <a:spcAft>
                <a:spcPts val="0"/>
              </a:spcAft>
              <a:buClr>
                <a:srgbClr val="EA3C9E"/>
              </a:buClr>
              <a:buSzPts val="1008"/>
              <a:buFont typeface="Noto Sans Symbols"/>
              <a:buNone/>
            </a:pPr>
            <a:r>
              <a:rPr lang="en-US" sz="2400" b="1" i="0" u="sng" strike="noStrike" cap="none">
                <a:solidFill>
                  <a:srgbClr val="3F3F3F"/>
                </a:solidFill>
                <a:latin typeface="Trebuchet MS"/>
                <a:ea typeface="Trebuchet MS"/>
                <a:cs typeface="Trebuchet MS"/>
                <a:sym typeface="Trebuchet MS"/>
              </a:rPr>
              <a:t>Hand Washing</a:t>
            </a:r>
            <a:endParaRPr sz="2400" u="sng"/>
          </a:p>
          <a:p>
            <a:pPr marL="342900" marR="0" lvl="0" indent="-342900" algn="l" rtl="0">
              <a:lnSpc>
                <a:spcPct val="80000"/>
              </a:lnSpc>
              <a:spcBef>
                <a:spcPts val="1000"/>
              </a:spcBef>
              <a:spcAft>
                <a:spcPts val="0"/>
              </a:spcAft>
              <a:buClr>
                <a:srgbClr val="000000"/>
              </a:buClr>
              <a:buSzPts val="1568"/>
              <a:buFont typeface="Arial"/>
              <a:buChar char="•"/>
            </a:pPr>
            <a:r>
              <a:rPr lang="en-US" sz="1960" b="0" i="0" u="none" strike="noStrike" cap="none">
                <a:solidFill>
                  <a:srgbClr val="000000"/>
                </a:solidFill>
                <a:latin typeface="Trebuchet MS"/>
                <a:ea typeface="Trebuchet MS"/>
                <a:cs typeface="Trebuchet MS"/>
                <a:sym typeface="Trebuchet MS"/>
              </a:rPr>
              <a:t>The </a:t>
            </a:r>
            <a:r>
              <a:rPr lang="en-US" sz="1960" b="1" i="0" u="sng" strike="noStrike" cap="none">
                <a:solidFill>
                  <a:srgbClr val="000000"/>
                </a:solidFill>
              </a:rPr>
              <a:t>One</a:t>
            </a:r>
            <a:r>
              <a:rPr lang="en-US" sz="1960" b="0" i="0" u="none" strike="noStrike" cap="none">
                <a:solidFill>
                  <a:srgbClr val="000000"/>
                </a:solidFill>
                <a:latin typeface="Trebuchet MS"/>
                <a:ea typeface="Trebuchet MS"/>
                <a:cs typeface="Trebuchet MS"/>
                <a:sym typeface="Trebuchet MS"/>
              </a:rPr>
              <a:t> thing </a:t>
            </a:r>
            <a:r>
              <a:rPr lang="en-US" sz="1960" b="1" i="0" u="sng" strike="noStrike" cap="none">
                <a:solidFill>
                  <a:srgbClr val="000000"/>
                </a:solidFill>
                <a:latin typeface="Trebuchet MS"/>
                <a:ea typeface="Trebuchet MS"/>
                <a:cs typeface="Trebuchet MS"/>
                <a:sym typeface="Trebuchet MS"/>
              </a:rPr>
              <a:t>YOU</a:t>
            </a:r>
            <a:r>
              <a:rPr lang="en-US" sz="1960" b="1" i="0" u="none" strike="noStrike" cap="none">
                <a:solidFill>
                  <a:srgbClr val="000000"/>
                </a:solidFill>
                <a:latin typeface="Trebuchet MS"/>
                <a:ea typeface="Trebuchet MS"/>
                <a:cs typeface="Trebuchet MS"/>
                <a:sym typeface="Trebuchet MS"/>
              </a:rPr>
              <a:t> </a:t>
            </a:r>
            <a:r>
              <a:rPr lang="en-US" sz="1960" b="0" i="0" u="none" strike="noStrike" cap="none">
                <a:solidFill>
                  <a:srgbClr val="000000"/>
                </a:solidFill>
                <a:latin typeface="Trebuchet MS"/>
                <a:ea typeface="Trebuchet MS"/>
                <a:cs typeface="Trebuchet MS"/>
                <a:sym typeface="Trebuchet MS"/>
              </a:rPr>
              <a:t>can do to prevent the spread of germs such as cold, flu, stomach bugs and more</a:t>
            </a:r>
            <a:endParaRPr>
              <a:solidFill>
                <a:srgbClr val="000000"/>
              </a:solidFill>
            </a:endParaRPr>
          </a:p>
          <a:p>
            <a:pPr marL="342900" marR="0" lvl="0" indent="-342900" algn="l" rtl="0">
              <a:lnSpc>
                <a:spcPct val="80000"/>
              </a:lnSpc>
              <a:spcBef>
                <a:spcPts val="1000"/>
              </a:spcBef>
              <a:spcAft>
                <a:spcPts val="0"/>
              </a:spcAft>
              <a:buClr>
                <a:srgbClr val="000000"/>
              </a:buClr>
              <a:buSzPts val="1568"/>
              <a:buFont typeface="Arial"/>
              <a:buChar char="•"/>
            </a:pPr>
            <a:r>
              <a:rPr lang="en-US" sz="1960" b="0" i="0" u="none" strike="noStrike" cap="none">
                <a:solidFill>
                  <a:srgbClr val="000000"/>
                </a:solidFill>
                <a:latin typeface="Trebuchet MS"/>
                <a:ea typeface="Trebuchet MS"/>
                <a:cs typeface="Trebuchet MS"/>
                <a:sym typeface="Trebuchet MS"/>
              </a:rPr>
              <a:t>Keep your fingernails trimmed </a:t>
            </a:r>
            <a:endParaRPr>
              <a:solidFill>
                <a:srgbClr val="000000"/>
              </a:solidFill>
            </a:endParaRPr>
          </a:p>
          <a:p>
            <a:pPr marL="342900" marR="0" lvl="0" indent="-342900" algn="l" rtl="0">
              <a:lnSpc>
                <a:spcPct val="80000"/>
              </a:lnSpc>
              <a:spcBef>
                <a:spcPts val="1000"/>
              </a:spcBef>
              <a:spcAft>
                <a:spcPts val="0"/>
              </a:spcAft>
              <a:buClr>
                <a:srgbClr val="000000"/>
              </a:buClr>
              <a:buSzPts val="1568"/>
              <a:buFont typeface="Arial"/>
              <a:buChar char="•"/>
            </a:pPr>
            <a:r>
              <a:rPr lang="en-US" sz="1960" b="0" i="0" u="none" strike="noStrike" cap="none">
                <a:solidFill>
                  <a:srgbClr val="000000"/>
                </a:solidFill>
                <a:latin typeface="Trebuchet MS"/>
                <a:ea typeface="Trebuchet MS"/>
                <a:cs typeface="Trebuchet MS"/>
                <a:sym typeface="Trebuchet MS"/>
              </a:rPr>
              <a:t>Wash hands for 20 seconds with SOAP and water:</a:t>
            </a:r>
            <a:endParaRPr>
              <a:solidFill>
                <a:srgbClr val="000000"/>
              </a:solidFill>
            </a:endParaRPr>
          </a:p>
          <a:p>
            <a:pPr marL="342900" marR="0" lvl="0" indent="-342900" algn="l" rtl="0">
              <a:lnSpc>
                <a:spcPct val="80000"/>
              </a:lnSpc>
              <a:spcBef>
                <a:spcPts val="1000"/>
              </a:spcBef>
              <a:spcAft>
                <a:spcPts val="0"/>
              </a:spcAft>
              <a:buClr>
                <a:srgbClr val="EA3C9E"/>
              </a:buClr>
              <a:buSzPts val="1568"/>
              <a:buFont typeface="Arial"/>
              <a:buChar char="•"/>
            </a:pPr>
            <a:r>
              <a:rPr lang="en-US" sz="1960" b="0" i="0" u="none" strike="noStrike" cap="none">
                <a:solidFill>
                  <a:srgbClr val="000000"/>
                </a:solidFill>
                <a:latin typeface="Trebuchet MS"/>
                <a:ea typeface="Trebuchet MS"/>
                <a:cs typeface="Trebuchet MS"/>
                <a:sym typeface="Trebuchet MS"/>
              </a:rPr>
              <a:t>      </a:t>
            </a:r>
            <a:r>
              <a:rPr lang="en-US" sz="1960" b="1" i="0" u="sng" strike="noStrike" cap="none">
                <a:solidFill>
                  <a:srgbClr val="000000"/>
                </a:solidFill>
                <a:latin typeface="Trebuchet MS"/>
                <a:ea typeface="Trebuchet MS"/>
                <a:cs typeface="Trebuchet MS"/>
                <a:sym typeface="Trebuchet MS"/>
              </a:rPr>
              <a:t>WHEN???</a:t>
            </a:r>
            <a:endParaRPr>
              <a:solidFill>
                <a:srgbClr val="000000"/>
              </a:solidFill>
            </a:endParaRPr>
          </a:p>
          <a:p>
            <a:pPr marL="800100" marR="0" lvl="1" indent="-342900" algn="l" rtl="0">
              <a:lnSpc>
                <a:spcPct val="80000"/>
              </a:lnSpc>
              <a:spcBef>
                <a:spcPts val="1000"/>
              </a:spcBef>
              <a:spcAft>
                <a:spcPts val="0"/>
              </a:spcAft>
              <a:buClr>
                <a:srgbClr val="000000"/>
              </a:buClr>
              <a:buSzPts val="1456"/>
              <a:buFont typeface="Arial"/>
              <a:buChar char="•"/>
            </a:pPr>
            <a:r>
              <a:rPr lang="en-US" sz="1820" b="0" i="0" u="none" strike="noStrike" cap="none">
                <a:solidFill>
                  <a:srgbClr val="000000"/>
                </a:solidFill>
                <a:latin typeface="Trebuchet MS"/>
                <a:ea typeface="Trebuchet MS"/>
                <a:cs typeface="Trebuchet MS"/>
                <a:sym typeface="Trebuchet MS"/>
              </a:rPr>
              <a:t>Before and after eating</a:t>
            </a:r>
            <a:endParaRPr>
              <a:solidFill>
                <a:srgbClr val="000000"/>
              </a:solidFill>
            </a:endParaRPr>
          </a:p>
          <a:p>
            <a:pPr marL="800100" marR="0" lvl="1" indent="-342900" algn="l" rtl="0">
              <a:lnSpc>
                <a:spcPct val="80000"/>
              </a:lnSpc>
              <a:spcBef>
                <a:spcPts val="1000"/>
              </a:spcBef>
              <a:spcAft>
                <a:spcPts val="0"/>
              </a:spcAft>
              <a:buClr>
                <a:srgbClr val="000000"/>
              </a:buClr>
              <a:buSzPts val="1456"/>
              <a:buFont typeface="Arial"/>
              <a:buChar char="•"/>
            </a:pPr>
            <a:r>
              <a:rPr lang="en-US" sz="1820" b="0" i="0" u="none" strike="noStrike" cap="none">
                <a:solidFill>
                  <a:srgbClr val="000000"/>
                </a:solidFill>
                <a:latin typeface="Trebuchet MS"/>
                <a:ea typeface="Trebuchet MS"/>
                <a:cs typeface="Trebuchet MS"/>
                <a:sym typeface="Trebuchet MS"/>
              </a:rPr>
              <a:t>After using the bathroom</a:t>
            </a:r>
            <a:endParaRPr>
              <a:solidFill>
                <a:srgbClr val="000000"/>
              </a:solidFill>
            </a:endParaRPr>
          </a:p>
          <a:p>
            <a:pPr marL="800100" marR="0" lvl="1" indent="-342900" algn="l" rtl="0">
              <a:lnSpc>
                <a:spcPct val="80000"/>
              </a:lnSpc>
              <a:spcBef>
                <a:spcPts val="1000"/>
              </a:spcBef>
              <a:spcAft>
                <a:spcPts val="0"/>
              </a:spcAft>
              <a:buClr>
                <a:srgbClr val="000000"/>
              </a:buClr>
              <a:buSzPts val="1456"/>
              <a:buFont typeface="Arial"/>
              <a:buChar char="•"/>
            </a:pPr>
            <a:r>
              <a:rPr lang="en-US" sz="1820" b="0" i="0" u="none" strike="noStrike" cap="none">
                <a:solidFill>
                  <a:srgbClr val="000000"/>
                </a:solidFill>
                <a:latin typeface="Trebuchet MS"/>
                <a:ea typeface="Trebuchet MS"/>
                <a:cs typeface="Trebuchet MS"/>
                <a:sym typeface="Trebuchet MS"/>
              </a:rPr>
              <a:t>After sneezing or coughing</a:t>
            </a:r>
            <a:endParaRPr>
              <a:solidFill>
                <a:srgbClr val="000000"/>
              </a:solidFill>
            </a:endParaRPr>
          </a:p>
          <a:p>
            <a:pPr marL="800100" marR="0" lvl="1" indent="-342900" algn="l" rtl="0">
              <a:lnSpc>
                <a:spcPct val="80000"/>
              </a:lnSpc>
              <a:spcBef>
                <a:spcPts val="1000"/>
              </a:spcBef>
              <a:spcAft>
                <a:spcPts val="0"/>
              </a:spcAft>
              <a:buClr>
                <a:srgbClr val="000000"/>
              </a:buClr>
              <a:buSzPts val="1456"/>
              <a:buFont typeface="Arial"/>
              <a:buChar char="•"/>
            </a:pPr>
            <a:r>
              <a:rPr lang="en-US" sz="1820" b="0" i="0" u="none" strike="noStrike" cap="none">
                <a:solidFill>
                  <a:srgbClr val="000000"/>
                </a:solidFill>
                <a:latin typeface="Trebuchet MS"/>
                <a:ea typeface="Trebuchet MS"/>
                <a:cs typeface="Trebuchet MS"/>
                <a:sym typeface="Trebuchet MS"/>
              </a:rPr>
              <a:t>After playing with an animal</a:t>
            </a:r>
            <a:endParaRPr>
              <a:solidFill>
                <a:srgbClr val="000000"/>
              </a:solidFill>
            </a:endParaRPr>
          </a:p>
          <a:p>
            <a:pPr marL="800100" marR="0" lvl="1" indent="-342900" algn="l" rtl="0">
              <a:lnSpc>
                <a:spcPct val="80000"/>
              </a:lnSpc>
              <a:spcBef>
                <a:spcPts val="1000"/>
              </a:spcBef>
              <a:spcAft>
                <a:spcPts val="0"/>
              </a:spcAft>
              <a:buClr>
                <a:srgbClr val="000000"/>
              </a:buClr>
              <a:buSzPts val="1456"/>
              <a:buFont typeface="Arial"/>
              <a:buChar char="•"/>
            </a:pPr>
            <a:r>
              <a:rPr lang="en-US" sz="1820" b="0" i="0" u="none" strike="noStrike" cap="none">
                <a:solidFill>
                  <a:srgbClr val="000000"/>
                </a:solidFill>
                <a:latin typeface="Trebuchet MS"/>
                <a:ea typeface="Trebuchet MS"/>
                <a:cs typeface="Trebuchet MS"/>
                <a:sym typeface="Trebuchet MS"/>
              </a:rPr>
              <a:t>Anytime your hands are dirty</a:t>
            </a:r>
            <a:endParaRPr>
              <a:solidFill>
                <a:srgbClr val="000000"/>
              </a:solidFill>
            </a:endParaRPr>
          </a:p>
          <a:p>
            <a:pPr marL="342900" marR="0" lvl="0" indent="-278892" algn="l" rtl="0">
              <a:lnSpc>
                <a:spcPct val="80000"/>
              </a:lnSpc>
              <a:spcBef>
                <a:spcPts val="1000"/>
              </a:spcBef>
              <a:spcAft>
                <a:spcPts val="0"/>
              </a:spcAft>
              <a:buClr>
                <a:srgbClr val="EA3C9E"/>
              </a:buClr>
              <a:buSzPts val="1008"/>
              <a:buFont typeface="Noto Sans Symbols"/>
              <a:buNone/>
            </a:pPr>
            <a:endParaRPr sz="126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6" descr="C:\Users\Bob Williams\Desktop\Germs on Hands.JPG"/>
          <p:cNvPicPr preferRelativeResize="0">
            <a:picLocks noGrp="1"/>
          </p:cNvPicPr>
          <p:nvPr>
            <p:ph type="body" idx="1"/>
          </p:nvPr>
        </p:nvPicPr>
        <p:blipFill rotWithShape="1">
          <a:blip r:embed="rId3">
            <a:alphaModFix/>
          </a:blip>
          <a:srcRect/>
          <a:stretch/>
        </p:blipFill>
        <p:spPr>
          <a:xfrm>
            <a:off x="320325" y="81250"/>
            <a:ext cx="11468100" cy="6119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37" descr="C:\Users\Bob Williams\Desktop\Handwashing-poster-Naše-zdravlje.jpg"/>
          <p:cNvPicPr preferRelativeResize="0">
            <a:picLocks noGrp="1"/>
          </p:cNvPicPr>
          <p:nvPr>
            <p:ph type="body" idx="1"/>
          </p:nvPr>
        </p:nvPicPr>
        <p:blipFill rotWithShape="1">
          <a:blip r:embed="rId3">
            <a:alphaModFix/>
          </a:blip>
          <a:srcRect/>
          <a:stretch/>
        </p:blipFill>
        <p:spPr>
          <a:xfrm>
            <a:off x="415650" y="210450"/>
            <a:ext cx="11360700" cy="608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415600" y="546666"/>
            <a:ext cx="9051451" cy="116714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Today’s </a:t>
            </a:r>
            <a:br>
              <a:rPr lang="en-US" sz="3600" b="0" i="0" u="none" strike="noStrike" cap="none">
                <a:solidFill>
                  <a:srgbClr val="0000FF"/>
                </a:solidFill>
                <a:latin typeface="Trebuchet MS"/>
                <a:ea typeface="Trebuchet MS"/>
                <a:cs typeface="Trebuchet MS"/>
                <a:sym typeface="Trebuchet MS"/>
              </a:rPr>
            </a:br>
            <a:r>
              <a:rPr lang="en-US" sz="3600" b="0" i="0" u="none" strike="noStrike" cap="none">
                <a:solidFill>
                  <a:srgbClr val="0000FF"/>
                </a:solidFill>
                <a:latin typeface="Trebuchet MS"/>
                <a:ea typeface="Trebuchet MS"/>
                <a:cs typeface="Trebuchet MS"/>
                <a:sym typeface="Trebuchet MS"/>
              </a:rPr>
              <a:t>Class Guidelines </a:t>
            </a:r>
            <a:endParaRPr sz="3600" b="0" i="0" u="none" strike="noStrike" cap="none">
              <a:solidFill>
                <a:srgbClr val="0000FF"/>
              </a:solidFill>
              <a:latin typeface="Trebuchet MS"/>
              <a:ea typeface="Trebuchet MS"/>
              <a:cs typeface="Trebuchet MS"/>
              <a:sym typeface="Trebuchet MS"/>
            </a:endParaRPr>
          </a:p>
        </p:txBody>
      </p:sp>
      <p:sp>
        <p:nvSpPr>
          <p:cNvPr id="154" name="Google Shape;154;p20"/>
          <p:cNvSpPr txBox="1">
            <a:spLocks noGrp="1"/>
          </p:cNvSpPr>
          <p:nvPr>
            <p:ph type="body" idx="1"/>
          </p:nvPr>
        </p:nvSpPr>
        <p:spPr>
          <a:xfrm>
            <a:off x="798882" y="2203804"/>
            <a:ext cx="8000165" cy="3764435"/>
          </a:xfrm>
          <a:prstGeom prst="rect">
            <a:avLst/>
          </a:prstGeom>
          <a:noFill/>
          <a:ln>
            <a:noFill/>
          </a:ln>
        </p:spPr>
        <p:txBody>
          <a:bodyPr spcFirstLastPara="1" wrap="square" lIns="91425" tIns="45700" rIns="91425" bIns="45700" anchor="t" anchorCtr="0">
            <a:noAutofit/>
          </a:bodyPr>
          <a:lstStyle/>
          <a:p>
            <a:pPr marL="358140" marR="0" lvl="0" indent="-358140" algn="l" rtl="0">
              <a:spcBef>
                <a:spcPts val="0"/>
              </a:spcBef>
              <a:spcAft>
                <a:spcPts val="0"/>
              </a:spcAft>
              <a:buClr>
                <a:srgbClr val="0000FF"/>
              </a:buClr>
              <a:buSzPts val="3000"/>
              <a:buFont typeface="Arial"/>
              <a:buChar char="•"/>
            </a:pPr>
            <a:r>
              <a:rPr lang="en-US" sz="3000" b="0" i="0" u="none" strike="noStrike" cap="none">
                <a:solidFill>
                  <a:schemeClr val="dk1"/>
                </a:solidFill>
                <a:latin typeface="Trebuchet MS"/>
                <a:ea typeface="Trebuchet MS"/>
                <a:cs typeface="Trebuchet MS"/>
                <a:sym typeface="Trebuchet MS"/>
              </a:rPr>
              <a:t>Don’t be afraid to ask questions </a:t>
            </a:r>
            <a:endParaRPr sz="3000">
              <a:solidFill>
                <a:schemeClr val="dk1"/>
              </a:solidFill>
            </a:endParaRPr>
          </a:p>
          <a:p>
            <a:pPr marL="358140" marR="0" lvl="0" indent="-358140" algn="l" rtl="0">
              <a:spcBef>
                <a:spcPts val="1000"/>
              </a:spcBef>
              <a:spcAft>
                <a:spcPts val="0"/>
              </a:spcAft>
              <a:buClr>
                <a:srgbClr val="0000FF"/>
              </a:buClr>
              <a:buSzPts val="3000"/>
              <a:buFont typeface="Arial"/>
              <a:buChar char="•"/>
            </a:pPr>
            <a:r>
              <a:rPr lang="en-US" sz="3000" b="0" i="0" u="none" strike="noStrike" cap="none">
                <a:solidFill>
                  <a:schemeClr val="dk1"/>
                </a:solidFill>
                <a:latin typeface="Trebuchet MS"/>
                <a:ea typeface="Trebuchet MS"/>
                <a:cs typeface="Trebuchet MS"/>
                <a:sym typeface="Trebuchet MS"/>
              </a:rPr>
              <a:t>Be respectful of your peers </a:t>
            </a:r>
            <a:endParaRPr sz="3000">
              <a:solidFill>
                <a:schemeClr val="dk1"/>
              </a:solidFill>
            </a:endParaRPr>
          </a:p>
          <a:p>
            <a:pPr marL="358140" marR="0" lvl="0" indent="-358140" algn="l" rtl="0">
              <a:spcBef>
                <a:spcPts val="1000"/>
              </a:spcBef>
              <a:spcAft>
                <a:spcPts val="0"/>
              </a:spcAft>
              <a:buClr>
                <a:srgbClr val="0000FF"/>
              </a:buClr>
              <a:buSzPts val="3000"/>
              <a:buFont typeface="Arial"/>
              <a:buChar char="•"/>
            </a:pPr>
            <a:r>
              <a:rPr lang="en-US" sz="3000" b="0" i="0" u="none" strike="noStrike" cap="none">
                <a:solidFill>
                  <a:schemeClr val="dk1"/>
                </a:solidFill>
                <a:latin typeface="Trebuchet MS"/>
                <a:ea typeface="Trebuchet MS"/>
                <a:cs typeface="Trebuchet MS"/>
                <a:sym typeface="Trebuchet MS"/>
              </a:rPr>
              <a:t>No personal stories</a:t>
            </a:r>
            <a:endParaRPr sz="3000">
              <a:solidFill>
                <a:schemeClr val="dk1"/>
              </a:solidFill>
            </a:endParaRPr>
          </a:p>
          <a:p>
            <a:pPr marL="358140" marR="0" lvl="0" indent="-358140" algn="l" rtl="0">
              <a:spcBef>
                <a:spcPts val="1000"/>
              </a:spcBef>
              <a:spcAft>
                <a:spcPts val="0"/>
              </a:spcAft>
              <a:buClr>
                <a:srgbClr val="0000FF"/>
              </a:buClr>
              <a:buSzPts val="3000"/>
              <a:buFont typeface="Arial"/>
              <a:buChar char="•"/>
            </a:pPr>
            <a:r>
              <a:rPr lang="en-US" sz="3000" b="0" i="0" u="none" strike="noStrike" cap="none">
                <a:solidFill>
                  <a:schemeClr val="dk1"/>
                </a:solidFill>
                <a:latin typeface="Trebuchet MS"/>
                <a:ea typeface="Trebuchet MS"/>
                <a:cs typeface="Trebuchet MS"/>
                <a:sym typeface="Trebuchet MS"/>
              </a:rPr>
              <a:t>We will use appropriate medical terms</a:t>
            </a:r>
            <a:endParaRPr sz="3000">
              <a:solidFill>
                <a:schemeClr val="dk1"/>
              </a:solidFill>
            </a:endParaRPr>
          </a:p>
          <a:p>
            <a:pPr marL="342900" marR="0" lvl="0" indent="-251459" algn="l" rtl="0">
              <a:spcBef>
                <a:spcPts val="1000"/>
              </a:spcBef>
              <a:spcAft>
                <a:spcPts val="0"/>
              </a:spcAft>
              <a:buClr>
                <a:srgbClr val="EA3C9E"/>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Personal Hygiene</a:t>
            </a:r>
            <a:endParaRPr sz="3600" b="0" i="0" u="none" strike="noStrike" cap="none">
              <a:solidFill>
                <a:srgbClr val="0000FF"/>
              </a:solidFill>
              <a:latin typeface="Trebuchet MS"/>
              <a:ea typeface="Trebuchet MS"/>
              <a:cs typeface="Trebuchet MS"/>
              <a:sym typeface="Trebuchet MS"/>
            </a:endParaRPr>
          </a:p>
        </p:txBody>
      </p:sp>
      <p:sp>
        <p:nvSpPr>
          <p:cNvPr id="260" name="Google Shape;260;p38"/>
          <p:cNvSpPr txBox="1">
            <a:spLocks noGrp="1"/>
          </p:cNvSpPr>
          <p:nvPr>
            <p:ph type="body" idx="1"/>
          </p:nvPr>
        </p:nvSpPr>
        <p:spPr>
          <a:xfrm>
            <a:off x="415600" y="1356974"/>
            <a:ext cx="11360700" cy="5162700"/>
          </a:xfrm>
          <a:prstGeom prst="rect">
            <a:avLst/>
          </a:prstGeom>
          <a:noFill/>
          <a:ln>
            <a:noFill/>
          </a:ln>
        </p:spPr>
        <p:txBody>
          <a:bodyPr spcFirstLastPara="1" wrap="square" lIns="91425" tIns="45700" rIns="91425" bIns="45700" anchor="t" anchorCtr="0">
            <a:noAutofit/>
          </a:bodyPr>
          <a:lstStyle/>
          <a:p>
            <a:pPr marL="342900" marR="0" lvl="0" indent="-342900" algn="ctr" rtl="0">
              <a:spcBef>
                <a:spcPts val="0"/>
              </a:spcBef>
              <a:spcAft>
                <a:spcPts val="0"/>
              </a:spcAft>
              <a:buClr>
                <a:srgbClr val="EA3C9E"/>
              </a:buClr>
              <a:buSzPts val="1440"/>
              <a:buFont typeface="Noto Sans Symbols"/>
              <a:buNone/>
            </a:pPr>
            <a:r>
              <a:rPr lang="en-US" sz="2400" b="1" i="0" u="sng" strike="noStrike" cap="none">
                <a:solidFill>
                  <a:srgbClr val="3F3F3F"/>
                </a:solidFill>
                <a:latin typeface="Trebuchet MS"/>
                <a:ea typeface="Trebuchet MS"/>
                <a:cs typeface="Trebuchet MS"/>
                <a:sym typeface="Trebuchet MS"/>
              </a:rPr>
              <a:t>Foot and Shoe Care</a:t>
            </a:r>
            <a:endParaRPr sz="2400" b="1" u="sng"/>
          </a:p>
          <a:p>
            <a:pPr marL="342900" marR="0" lvl="0" indent="-342900" algn="l" rtl="0">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Let your shoes air dry</a:t>
            </a:r>
            <a:endParaRPr sz="2400">
              <a:solidFill>
                <a:srgbClr val="000000"/>
              </a:solidFill>
            </a:endParaRPr>
          </a:p>
          <a:p>
            <a:pPr marL="342900" marR="0" lvl="0" indent="-342900" algn="l" rtl="0">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Wear socks to help absorb odor</a:t>
            </a:r>
            <a:endParaRPr sz="2400">
              <a:solidFill>
                <a:srgbClr val="000000"/>
              </a:solidFill>
            </a:endParaRPr>
          </a:p>
          <a:p>
            <a:pPr marL="342900" marR="0" lvl="0" indent="-342900" algn="l" rtl="0">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Use foot powder or spray for your feet and shoes (especially if you have athlete’s foot)</a:t>
            </a:r>
            <a:endParaRPr sz="2400">
              <a:solidFill>
                <a:srgbClr val="000000"/>
              </a:solidFill>
            </a:endParaRPr>
          </a:p>
          <a:p>
            <a:pPr marL="342900" marR="0" lvl="0" indent="-342900" algn="l" rtl="0">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Keep your toenails trimmed and clean</a:t>
            </a:r>
            <a:endParaRPr sz="2400">
              <a:solidFill>
                <a:srgbClr val="000000"/>
              </a:solidFill>
            </a:endParaRPr>
          </a:p>
          <a:p>
            <a:pPr marL="342900" marR="0" lvl="0" indent="-342900" algn="l" rtl="0">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Inspect your feet when taking a shower or bath for cuts or abrasions (especially if you go barefoot)</a:t>
            </a:r>
            <a:endParaRPr sz="2400">
              <a:solidFill>
                <a:srgbClr val="000000"/>
              </a:solidFill>
            </a:endParaRPr>
          </a:p>
          <a:p>
            <a:pPr marL="342900" marR="0" lvl="0" indent="-342900" algn="l" rtl="0">
              <a:spcBef>
                <a:spcPts val="1000"/>
              </a:spcBef>
              <a:spcAft>
                <a:spcPts val="0"/>
              </a:spcAft>
              <a:buClr>
                <a:srgbClr val="000000"/>
              </a:buClr>
              <a:buSzPts val="2400"/>
              <a:buFont typeface="Arial"/>
              <a:buChar char="•"/>
            </a:pPr>
            <a:r>
              <a:rPr lang="en-US" sz="2400" b="0" i="0" u="none" strike="noStrike" cap="none">
                <a:solidFill>
                  <a:srgbClr val="000000"/>
                </a:solidFill>
                <a:latin typeface="Trebuchet MS"/>
                <a:ea typeface="Trebuchet MS"/>
                <a:cs typeface="Trebuchet MS"/>
                <a:sym typeface="Trebuchet MS"/>
              </a:rPr>
              <a:t>Always wear shower shoes or flip-flops in gym showers</a:t>
            </a:r>
            <a:endParaRPr sz="2400" b="0" i="0" u="none" strike="noStrike" cap="none">
              <a:solidFill>
                <a:srgbClr val="000000"/>
              </a:solidFill>
              <a:latin typeface="Trebuchet MS"/>
              <a:ea typeface="Trebuchet MS"/>
              <a:cs typeface="Trebuchet MS"/>
              <a:sym typeface="Trebuchet MS"/>
            </a:endParaRPr>
          </a:p>
          <a:p>
            <a:pPr marL="342900" marR="0" lvl="0" indent="-342900" algn="l" rtl="0">
              <a:spcBef>
                <a:spcPts val="1000"/>
              </a:spcBef>
              <a:spcAft>
                <a:spcPts val="0"/>
              </a:spcAft>
              <a:buClr>
                <a:srgbClr val="000000"/>
              </a:buClr>
              <a:buSzPts val="2400"/>
              <a:buFont typeface="Arial"/>
              <a:buChar char="•"/>
            </a:pPr>
            <a:r>
              <a:rPr lang="en-US" sz="2400">
                <a:solidFill>
                  <a:srgbClr val="000000"/>
                </a:solidFill>
              </a:rPr>
              <a:t>Keep shoes away from pets.</a:t>
            </a:r>
            <a:endParaRPr sz="2400">
              <a:solidFill>
                <a:srgbClr val="000000"/>
              </a:solidFill>
            </a:endParaRPr>
          </a:p>
          <a:p>
            <a:pPr marL="342900" marR="0" lvl="0" indent="-251459" algn="l" rtl="0">
              <a:spcBef>
                <a:spcPts val="1000"/>
              </a:spcBef>
              <a:spcAft>
                <a:spcPts val="0"/>
              </a:spcAft>
              <a:buClr>
                <a:srgbClr val="EA3C9E"/>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Healthy Bodies</a:t>
            </a:r>
            <a:endParaRPr sz="3600" b="0" i="0" u="none" strike="noStrike" cap="none">
              <a:solidFill>
                <a:srgbClr val="0000FF"/>
              </a:solidFill>
              <a:latin typeface="Trebuchet MS"/>
              <a:ea typeface="Trebuchet MS"/>
              <a:cs typeface="Trebuchet MS"/>
              <a:sym typeface="Trebuchet MS"/>
            </a:endParaRPr>
          </a:p>
        </p:txBody>
      </p:sp>
      <p:sp>
        <p:nvSpPr>
          <p:cNvPr id="266" name="Google Shape;266;p39"/>
          <p:cNvSpPr txBox="1">
            <a:spLocks noGrp="1"/>
          </p:cNvSpPr>
          <p:nvPr>
            <p:ph type="body" idx="1"/>
          </p:nvPr>
        </p:nvSpPr>
        <p:spPr>
          <a:xfrm>
            <a:off x="415600" y="1639833"/>
            <a:ext cx="11360700" cy="4452000"/>
          </a:xfrm>
          <a:prstGeom prst="rect">
            <a:avLst/>
          </a:prstGeom>
          <a:noFill/>
          <a:ln>
            <a:noFill/>
          </a:ln>
        </p:spPr>
        <p:txBody>
          <a:bodyPr spcFirstLastPara="1" wrap="square" lIns="91425" tIns="45700" rIns="91425" bIns="45700" anchor="t" anchorCtr="0">
            <a:noAutofit/>
          </a:bodyPr>
          <a:lstStyle/>
          <a:p>
            <a:pPr marL="342900" marR="0" lvl="0" indent="-381000" algn="l" rtl="0">
              <a:spcBef>
                <a:spcPts val="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Stay active</a:t>
            </a:r>
            <a:endParaRPr sz="300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Eat nutritious foods</a:t>
            </a:r>
            <a:endParaRPr sz="300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Good hygiene</a:t>
            </a:r>
            <a:endParaRPr sz="300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Personal Safety</a:t>
            </a:r>
            <a:endParaRPr sz="300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Plenty of sleep (but not in class)</a:t>
            </a:r>
            <a:endParaRPr sz="300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1" i="0" u="sng" strike="noStrike" cap="none">
                <a:solidFill>
                  <a:srgbClr val="000000"/>
                </a:solidFill>
                <a:latin typeface="Trebuchet MS"/>
                <a:ea typeface="Trebuchet MS"/>
                <a:cs typeface="Trebuchet MS"/>
                <a:sym typeface="Trebuchet MS"/>
              </a:rPr>
              <a:t>Do not use drugs of any kind</a:t>
            </a:r>
            <a:r>
              <a:rPr lang="en-US" sz="3000" b="0" i="0" u="none" strike="noStrike" cap="none">
                <a:solidFill>
                  <a:srgbClr val="000000"/>
                </a:solidFill>
                <a:latin typeface="Trebuchet MS"/>
                <a:ea typeface="Trebuchet MS"/>
                <a:cs typeface="Trebuchet MS"/>
                <a:sym typeface="Trebuchet MS"/>
              </a:rPr>
              <a:t>, including tobacco, alcohol, street (illicit) drugs, over-the-counter medication or prescription drugs</a:t>
            </a:r>
            <a:endParaRPr sz="3000">
              <a:solidFill>
                <a:srgbClr val="000000"/>
              </a:solidFill>
            </a:endParaRPr>
          </a:p>
          <a:p>
            <a:pPr marL="342900" marR="0" lvl="0" indent="-251459" algn="l" rtl="0">
              <a:spcBef>
                <a:spcPts val="1000"/>
              </a:spcBef>
              <a:spcAft>
                <a:spcPts val="0"/>
              </a:spcAft>
              <a:buClr>
                <a:srgbClr val="EA3C9E"/>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0"/>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Who to Talk to:</a:t>
            </a:r>
            <a:endParaRPr sz="3600" b="0" i="0" u="none" strike="noStrike" cap="none">
              <a:solidFill>
                <a:srgbClr val="0000FF"/>
              </a:solidFill>
              <a:latin typeface="Trebuchet MS"/>
              <a:ea typeface="Trebuchet MS"/>
              <a:cs typeface="Trebuchet MS"/>
              <a:sym typeface="Trebuchet MS"/>
            </a:endParaRPr>
          </a:p>
        </p:txBody>
      </p:sp>
      <p:sp>
        <p:nvSpPr>
          <p:cNvPr id="272" name="Google Shape;272;p40"/>
          <p:cNvSpPr txBox="1">
            <a:spLocks noGrp="1"/>
          </p:cNvSpPr>
          <p:nvPr>
            <p:ph type="body" idx="1"/>
          </p:nvPr>
        </p:nvSpPr>
        <p:spPr>
          <a:xfrm>
            <a:off x="415600" y="1639833"/>
            <a:ext cx="11360700" cy="4452000"/>
          </a:xfrm>
          <a:prstGeom prst="rect">
            <a:avLst/>
          </a:prstGeom>
          <a:noFill/>
          <a:ln>
            <a:noFill/>
          </a:ln>
        </p:spPr>
        <p:txBody>
          <a:bodyPr spcFirstLastPara="1" wrap="square" lIns="91425" tIns="45700" rIns="91425" bIns="45700" anchor="t" anchorCtr="0">
            <a:noAutofit/>
          </a:bodyPr>
          <a:lstStyle/>
          <a:p>
            <a:pPr marL="342900" marR="0" lvl="0" indent="-381000" algn="l" rtl="0">
              <a:spcBef>
                <a:spcPts val="0"/>
              </a:spcBef>
              <a:spcAft>
                <a:spcPts val="0"/>
              </a:spcAft>
              <a:buClr>
                <a:srgbClr val="000000"/>
              </a:buClr>
              <a:buSzPts val="3000"/>
              <a:buFont typeface="Arial"/>
              <a:buChar char="•"/>
            </a:pPr>
            <a:r>
              <a:rPr lang="en-US" sz="3000" b="0" i="0" u="sng" strike="noStrike" cap="none">
                <a:solidFill>
                  <a:srgbClr val="000000"/>
                </a:solidFill>
                <a:latin typeface="Trebuchet MS"/>
                <a:ea typeface="Trebuchet MS"/>
                <a:cs typeface="Trebuchet MS"/>
                <a:sym typeface="Trebuchet MS"/>
              </a:rPr>
              <a:t>Family member: </a:t>
            </a:r>
            <a:endParaRPr sz="3000" b="0" i="0" u="none" strike="noStrike" cap="none">
              <a:solidFill>
                <a:srgbClr val="000000"/>
              </a:solidFill>
              <a:latin typeface="Trebuchet MS"/>
              <a:ea typeface="Trebuchet MS"/>
              <a:cs typeface="Trebuchet MS"/>
              <a:sym typeface="Trebuchet MS"/>
            </a:endParaRPr>
          </a:p>
          <a:p>
            <a:pPr marL="342900" marR="0" lvl="0" indent="-381000" algn="l" rtl="0">
              <a:spcBef>
                <a:spcPts val="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     Mom, </a:t>
            </a:r>
            <a:r>
              <a:rPr lang="en-US" sz="3000">
                <a:solidFill>
                  <a:srgbClr val="000000"/>
                </a:solidFill>
              </a:rPr>
              <a:t>D</a:t>
            </a:r>
            <a:r>
              <a:rPr lang="en-US" sz="3000" b="0" i="0" u="none" strike="noStrike" cap="none">
                <a:solidFill>
                  <a:srgbClr val="000000"/>
                </a:solidFill>
                <a:latin typeface="Trebuchet MS"/>
                <a:ea typeface="Trebuchet MS"/>
                <a:cs typeface="Trebuchet MS"/>
                <a:sym typeface="Trebuchet MS"/>
              </a:rPr>
              <a:t>ad, </a:t>
            </a:r>
            <a:r>
              <a:rPr lang="en-US" sz="3000">
                <a:solidFill>
                  <a:srgbClr val="000000"/>
                </a:solidFill>
              </a:rPr>
              <a:t>G</a:t>
            </a:r>
            <a:r>
              <a:rPr lang="en-US" sz="3000" b="0" i="0" u="none" strike="noStrike" cap="none">
                <a:solidFill>
                  <a:srgbClr val="000000"/>
                </a:solidFill>
                <a:latin typeface="Trebuchet MS"/>
                <a:ea typeface="Trebuchet MS"/>
                <a:cs typeface="Trebuchet MS"/>
                <a:sym typeface="Trebuchet MS"/>
              </a:rPr>
              <a:t>randma, </a:t>
            </a:r>
            <a:r>
              <a:rPr lang="en-US" sz="3000">
                <a:solidFill>
                  <a:srgbClr val="000000"/>
                </a:solidFill>
              </a:rPr>
              <a:t>G</a:t>
            </a:r>
            <a:r>
              <a:rPr lang="en-US" sz="3000" b="0" i="0" u="none" strike="noStrike" cap="none">
                <a:solidFill>
                  <a:srgbClr val="000000"/>
                </a:solidFill>
                <a:latin typeface="Trebuchet MS"/>
                <a:ea typeface="Trebuchet MS"/>
                <a:cs typeface="Trebuchet MS"/>
                <a:sym typeface="Trebuchet MS"/>
              </a:rPr>
              <a:t>randpa, </a:t>
            </a:r>
            <a:r>
              <a:rPr lang="en-US" sz="3000">
                <a:solidFill>
                  <a:srgbClr val="000000"/>
                </a:solidFill>
              </a:rPr>
              <a:t>U</a:t>
            </a:r>
            <a:r>
              <a:rPr lang="en-US" sz="3000" b="0" i="0" u="none" strike="noStrike" cap="none">
                <a:solidFill>
                  <a:srgbClr val="000000"/>
                </a:solidFill>
                <a:latin typeface="Trebuchet MS"/>
                <a:ea typeface="Trebuchet MS"/>
                <a:cs typeface="Trebuchet MS"/>
                <a:sym typeface="Trebuchet MS"/>
              </a:rPr>
              <a:t>ncle, etc.</a:t>
            </a:r>
            <a:endParaRPr sz="3000">
              <a:solidFill>
                <a:srgbClr val="000000"/>
              </a:solidFill>
            </a:endParaRPr>
          </a:p>
          <a:p>
            <a:pPr marL="342900" marR="0" lvl="0" indent="-381000" algn="l" rtl="0">
              <a:spcBef>
                <a:spcPts val="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     (Just make sure it is someone old enough to give you</a:t>
            </a:r>
            <a:endParaRPr sz="3000">
              <a:solidFill>
                <a:srgbClr val="000000"/>
              </a:solidFill>
            </a:endParaRPr>
          </a:p>
          <a:p>
            <a:pPr marL="342900" marR="0" lvl="0" indent="-381000" algn="l" rtl="0">
              <a:spcBef>
                <a:spcPts val="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      good advice.)</a:t>
            </a:r>
            <a:endParaRPr sz="300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Teacher, school nurse, coach, counselor</a:t>
            </a:r>
            <a:endParaRPr sz="300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Doctor</a:t>
            </a:r>
            <a:endParaRPr sz="3000">
              <a:solidFill>
                <a:srgbClr val="000000"/>
              </a:solidFill>
            </a:endParaRPr>
          </a:p>
          <a:p>
            <a:pPr marL="342900" marR="0" lvl="0" indent="-3810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Any trusted adult</a:t>
            </a:r>
            <a:endParaRPr sz="3000">
              <a:solidFill>
                <a:srgbClr val="000000"/>
              </a:solidFill>
            </a:endParaRPr>
          </a:p>
          <a:p>
            <a:pPr marL="342900" marR="0" lvl="0" indent="-251459" algn="l" rtl="0">
              <a:spcBef>
                <a:spcPts val="1000"/>
              </a:spcBef>
              <a:spcAft>
                <a:spcPts val="0"/>
              </a:spcAft>
              <a:buClr>
                <a:srgbClr val="EA3C9E"/>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1"/>
          <p:cNvSpPr/>
          <p:nvPr/>
        </p:nvSpPr>
        <p:spPr>
          <a:xfrm>
            <a:off x="701615" y="1751618"/>
            <a:ext cx="8442385" cy="33547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12D32"/>
              </a:buClr>
              <a:buSzPts val="4000"/>
              <a:buFont typeface="Arial"/>
              <a:buNone/>
            </a:pPr>
            <a:r>
              <a:rPr lang="en-US" sz="4000" b="0" i="0" u="none" strike="noStrike" cap="none">
                <a:solidFill>
                  <a:srgbClr val="212D32"/>
                </a:solidFill>
                <a:latin typeface="Arial"/>
                <a:ea typeface="Arial"/>
                <a:cs typeface="Arial"/>
                <a:sym typeface="Arial"/>
              </a:rPr>
              <a:t>Take</a:t>
            </a:r>
            <a:br>
              <a:rPr lang="en-US" sz="4000" b="0" i="0" u="none" strike="noStrike" cap="none">
                <a:solidFill>
                  <a:srgbClr val="212D32"/>
                </a:solidFill>
                <a:latin typeface="Arial"/>
                <a:ea typeface="Arial"/>
                <a:cs typeface="Arial"/>
                <a:sym typeface="Arial"/>
              </a:rPr>
            </a:br>
            <a:r>
              <a:rPr lang="en-US" sz="9600" b="0" i="0" u="none" strike="noStrike" cap="none">
                <a:solidFill>
                  <a:srgbClr val="212D32"/>
                </a:solidFill>
                <a:latin typeface="Arial"/>
                <a:ea typeface="Arial"/>
                <a:cs typeface="Arial"/>
                <a:sym typeface="Arial"/>
              </a:rPr>
              <a:t>PRIDE</a:t>
            </a:r>
            <a:r>
              <a:rPr lang="en-US" sz="4000" b="0" i="0" u="none" strike="noStrike" cap="none">
                <a:solidFill>
                  <a:srgbClr val="212D32"/>
                </a:solidFill>
                <a:latin typeface="Arial"/>
                <a:ea typeface="Arial"/>
                <a:cs typeface="Arial"/>
                <a:sym typeface="Arial"/>
              </a:rPr>
              <a:t/>
            </a:r>
            <a:br>
              <a:rPr lang="en-US" sz="4000" b="0" i="0" u="none" strike="noStrike" cap="none">
                <a:solidFill>
                  <a:srgbClr val="212D32"/>
                </a:solidFill>
                <a:latin typeface="Arial"/>
                <a:ea typeface="Arial"/>
                <a:cs typeface="Arial"/>
                <a:sym typeface="Arial"/>
              </a:rPr>
            </a:br>
            <a:r>
              <a:rPr lang="en-US" sz="4000" b="0" i="0" u="none" strike="noStrike" cap="none">
                <a:solidFill>
                  <a:srgbClr val="212D32"/>
                </a:solidFill>
                <a:latin typeface="Arial"/>
                <a:ea typeface="Arial"/>
                <a:cs typeface="Arial"/>
                <a:sym typeface="Arial"/>
              </a:rPr>
              <a:t>In Who You Are…</a:t>
            </a:r>
            <a:br>
              <a:rPr lang="en-US" sz="4000" b="0" i="0" u="none" strike="noStrike" cap="none">
                <a:solidFill>
                  <a:srgbClr val="212D32"/>
                </a:solidFill>
                <a:latin typeface="Arial"/>
                <a:ea typeface="Arial"/>
                <a:cs typeface="Arial"/>
                <a:sym typeface="Arial"/>
              </a:rPr>
            </a:br>
            <a:r>
              <a:rPr lang="en-US" sz="1800" b="0" i="0" u="none" strike="noStrike" cap="none">
                <a:solidFill>
                  <a:srgbClr val="212D32"/>
                </a:solidFill>
                <a:latin typeface="Arial"/>
                <a:ea typeface="Arial"/>
                <a:cs typeface="Arial"/>
                <a:sym typeface="Arial"/>
              </a:rPr>
              <a:t/>
            </a:r>
            <a:br>
              <a:rPr lang="en-US" sz="1800" b="0" i="0" u="none" strike="noStrike" cap="none">
                <a:solidFill>
                  <a:srgbClr val="212D32"/>
                </a:solidFill>
                <a:latin typeface="Arial"/>
                <a:ea typeface="Arial"/>
                <a:cs typeface="Arial"/>
                <a:sym typeface="Arial"/>
              </a:rPr>
            </a:br>
            <a:r>
              <a:rPr lang="en-US" sz="1800" b="0" i="0" u="none" strike="noStrike" cap="none">
                <a:solidFill>
                  <a:srgbClr val="212D32"/>
                </a:solidFill>
                <a:latin typeface="Trebuchet MS"/>
                <a:ea typeface="Trebuchet MS"/>
                <a:cs typeface="Trebuchet MS"/>
                <a:sym typeface="Trebuchet MS"/>
              </a:rPr>
              <a:t>Thank you for your attention!!!</a:t>
            </a:r>
            <a:endParaRPr sz="1800" b="0" i="0" u="none" strike="noStrike" cap="none">
              <a:solidFill>
                <a:schemeClr val="dk1"/>
              </a:solidFill>
              <a:latin typeface="Trebuchet MS"/>
              <a:ea typeface="Trebuchet MS"/>
              <a:cs typeface="Trebuchet MS"/>
              <a:sym typeface="Trebuchet MS"/>
            </a:endParaRPr>
          </a:p>
        </p:txBody>
      </p:sp>
      <p:sp>
        <p:nvSpPr>
          <p:cNvPr id="278" name="Google Shape;278;p41"/>
          <p:cNvSpPr txBox="1">
            <a:spLocks noGrp="1"/>
          </p:cNvSpPr>
          <p:nvPr>
            <p:ph type="body" idx="1"/>
          </p:nvPr>
        </p:nvSpPr>
        <p:spPr>
          <a:xfrm>
            <a:off x="415600" y="1639833"/>
            <a:ext cx="11360700" cy="4452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00"/>
              </a:spcAft>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Resources:</a:t>
            </a:r>
            <a:endParaRPr lang="en-US" sz="5400" dirty="0"/>
          </a:p>
        </p:txBody>
      </p:sp>
      <p:sp>
        <p:nvSpPr>
          <p:cNvPr id="3" name="Text Placeholder 2"/>
          <p:cNvSpPr>
            <a:spLocks noGrp="1"/>
          </p:cNvSpPr>
          <p:nvPr>
            <p:ph type="body" idx="1"/>
          </p:nvPr>
        </p:nvSpPr>
        <p:spPr>
          <a:xfrm>
            <a:off x="238904" y="2496807"/>
            <a:ext cx="11360700" cy="4452000"/>
          </a:xfrm>
        </p:spPr>
        <p:txBody>
          <a:bodyPr/>
          <a:lstStyle/>
          <a:p>
            <a:r>
              <a:rPr lang="en-US" sz="2800" dirty="0"/>
              <a:t>Proctor and Gamble Always Changing and Growing Up Program</a:t>
            </a:r>
            <a:endParaRPr lang="en-US" sz="2800" dirty="0"/>
          </a:p>
          <a:p>
            <a:pPr marL="76200" indent="0">
              <a:buNone/>
            </a:pPr>
            <a:r>
              <a:rPr lang="en-US" dirty="0"/>
              <a:t/>
            </a:r>
            <a:br>
              <a:rPr lang="en-US" dirty="0"/>
            </a:br>
            <a:endParaRPr lang="en-US" dirty="0"/>
          </a:p>
        </p:txBody>
      </p:sp>
    </p:spTree>
    <p:extLst>
      <p:ext uri="{BB962C8B-B14F-4D97-AF65-F5344CB8AC3E}">
        <p14:creationId xmlns:p14="http://schemas.microsoft.com/office/powerpoint/2010/main" val="149240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Class Agenda</a:t>
            </a:r>
            <a:endParaRPr sz="3600" b="0" i="0" u="none" strike="noStrike" cap="none">
              <a:solidFill>
                <a:srgbClr val="0000FF"/>
              </a:solidFill>
              <a:latin typeface="Trebuchet MS"/>
              <a:ea typeface="Trebuchet MS"/>
              <a:cs typeface="Trebuchet MS"/>
              <a:sym typeface="Trebuchet MS"/>
            </a:endParaRPr>
          </a:p>
        </p:txBody>
      </p:sp>
      <p:sp>
        <p:nvSpPr>
          <p:cNvPr id="160" name="Google Shape;160;p21"/>
          <p:cNvSpPr txBox="1">
            <a:spLocks noGrp="1"/>
          </p:cNvSpPr>
          <p:nvPr>
            <p:ph type="body" idx="1"/>
          </p:nvPr>
        </p:nvSpPr>
        <p:spPr>
          <a:xfrm>
            <a:off x="415600" y="1639833"/>
            <a:ext cx="11360700" cy="4452000"/>
          </a:xfrm>
          <a:prstGeom prst="rect">
            <a:avLst/>
          </a:prstGeom>
          <a:noFill/>
          <a:ln>
            <a:noFill/>
          </a:ln>
        </p:spPr>
        <p:txBody>
          <a:bodyPr spcFirstLastPara="1" wrap="square" lIns="91425" tIns="45700" rIns="91425" bIns="45700" anchor="t" anchorCtr="0">
            <a:noAutofit/>
          </a:bodyPr>
          <a:lstStyle/>
          <a:p>
            <a:pPr marL="358140" marR="0" lvl="0" indent="-358140" algn="l" rtl="0">
              <a:spcBef>
                <a:spcPts val="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Puberty</a:t>
            </a:r>
            <a:endParaRPr sz="3000">
              <a:solidFill>
                <a:srgbClr val="000000"/>
              </a:solidFill>
            </a:endParaRPr>
          </a:p>
          <a:p>
            <a:pPr marL="805181" marR="0" lvl="1" indent="-45720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Video</a:t>
            </a:r>
            <a:endParaRPr sz="3000">
              <a:solidFill>
                <a:srgbClr val="000000"/>
              </a:solidFill>
            </a:endParaRPr>
          </a:p>
          <a:p>
            <a:pPr marL="358140" marR="0" lvl="0" indent="-35814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Personal Hygiene </a:t>
            </a:r>
            <a:endParaRPr sz="3000">
              <a:solidFill>
                <a:srgbClr val="000000"/>
              </a:solidFill>
            </a:endParaRPr>
          </a:p>
          <a:p>
            <a:pPr marL="358140" marR="0" lvl="0" indent="-35814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Healthy Bodies</a:t>
            </a:r>
            <a:endParaRPr sz="3000">
              <a:solidFill>
                <a:srgbClr val="000000"/>
              </a:solidFill>
            </a:endParaRPr>
          </a:p>
          <a:p>
            <a:pPr marL="358140" marR="0" lvl="0" indent="-358140" algn="l" rtl="0">
              <a:spcBef>
                <a:spcPts val="1000"/>
              </a:spcBef>
              <a:spcAft>
                <a:spcPts val="0"/>
              </a:spcAft>
              <a:buClr>
                <a:srgbClr val="000000"/>
              </a:buClr>
              <a:buSzPts val="3000"/>
              <a:buFont typeface="Arial"/>
              <a:buChar char="•"/>
            </a:pPr>
            <a:r>
              <a:rPr lang="en-US" sz="3000" b="0" i="0" u="none" strike="noStrike" cap="none">
                <a:solidFill>
                  <a:srgbClr val="000000"/>
                </a:solidFill>
                <a:latin typeface="Trebuchet MS"/>
                <a:ea typeface="Trebuchet MS"/>
                <a:cs typeface="Trebuchet MS"/>
                <a:sym typeface="Trebuchet MS"/>
              </a:rPr>
              <a:t>Questions</a:t>
            </a:r>
            <a:endParaRPr sz="30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00"/>
                </a:solidFill>
                <a:latin typeface="Trebuchet MS"/>
                <a:ea typeface="Trebuchet MS"/>
                <a:cs typeface="Trebuchet MS"/>
                <a:sym typeface="Trebuchet MS"/>
              </a:rPr>
              <a:t>VIDEO</a:t>
            </a:r>
            <a:endParaRPr sz="3600" b="0" i="0" u="none" strike="noStrike" cap="none">
              <a:solidFill>
                <a:srgbClr val="000000"/>
              </a:solidFill>
              <a:latin typeface="Trebuchet MS"/>
              <a:ea typeface="Trebuchet MS"/>
              <a:cs typeface="Trebuchet MS"/>
              <a:sym typeface="Trebuchet MS"/>
            </a:endParaRPr>
          </a:p>
        </p:txBody>
      </p:sp>
      <p:sp>
        <p:nvSpPr>
          <p:cNvPr id="166" name="Google Shape;166;p22"/>
          <p:cNvSpPr txBox="1">
            <a:spLocks noGrp="1"/>
          </p:cNvSpPr>
          <p:nvPr>
            <p:ph type="body" idx="1"/>
          </p:nvPr>
        </p:nvSpPr>
        <p:spPr>
          <a:xfrm>
            <a:off x="415600" y="1639833"/>
            <a:ext cx="11360700" cy="4452000"/>
          </a:xfrm>
          <a:prstGeom prst="rect">
            <a:avLst/>
          </a:prstGeom>
          <a:noFill/>
          <a:ln>
            <a:noFill/>
          </a:ln>
        </p:spPr>
        <p:txBody>
          <a:bodyPr spcFirstLastPara="1" wrap="square" lIns="91425" tIns="45700" rIns="91425" bIns="45700" anchor="t" anchorCtr="0">
            <a:noAutofit/>
          </a:bodyPr>
          <a:lstStyle/>
          <a:p>
            <a:pPr marL="342900" marR="0" lvl="0" indent="-251459" algn="l" rtl="0">
              <a:spcBef>
                <a:spcPts val="0"/>
              </a:spcBef>
              <a:spcAft>
                <a:spcPts val="0"/>
              </a:spcAft>
              <a:buClr>
                <a:srgbClr val="EA3C9E"/>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title"/>
          </p:nvPr>
        </p:nvSpPr>
        <p:spPr>
          <a:xfrm>
            <a:off x="415600" y="546667"/>
            <a:ext cx="11360700" cy="810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Clr>
                <a:srgbClr val="000000"/>
              </a:buClr>
              <a:buSzPts val="4000"/>
              <a:buFont typeface="Arial"/>
              <a:buNone/>
            </a:pPr>
            <a:r>
              <a:rPr lang="en-US" sz="4000" b="1">
                <a:solidFill>
                  <a:srgbClr val="000000"/>
                </a:solidFill>
              </a:rPr>
              <a:t>Most boys begin puberty by the age of 13</a:t>
            </a:r>
            <a:endParaRPr/>
          </a:p>
        </p:txBody>
      </p:sp>
      <p:sp>
        <p:nvSpPr>
          <p:cNvPr id="172" name="Google Shape;172;p23"/>
          <p:cNvSpPr txBox="1">
            <a:spLocks noGrp="1"/>
          </p:cNvSpPr>
          <p:nvPr>
            <p:ph type="body" idx="1"/>
          </p:nvPr>
        </p:nvSpPr>
        <p:spPr>
          <a:xfrm>
            <a:off x="415600" y="1639833"/>
            <a:ext cx="11360700" cy="44520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SzPts val="2400"/>
              <a:buNone/>
            </a:pPr>
            <a:r>
              <a:rPr lang="en-US" sz="3600" b="1">
                <a:solidFill>
                  <a:srgbClr val="000000"/>
                </a:solidFill>
              </a:rPr>
              <a:t>Some sooner, some later…</a:t>
            </a:r>
            <a:endParaRPr sz="3600" b="1">
              <a:solidFill>
                <a:srgbClr val="000000"/>
              </a:solidFill>
            </a:endParaRPr>
          </a:p>
          <a:p>
            <a:pPr marL="0" lvl="0" indent="0" algn="l" rtl="0">
              <a:lnSpc>
                <a:spcPct val="100000"/>
              </a:lnSpc>
              <a:spcBef>
                <a:spcPts val="2100"/>
              </a:spcBef>
              <a:spcAft>
                <a:spcPts val="0"/>
              </a:spcAft>
              <a:buSzPts val="2400"/>
              <a:buNone/>
            </a:pPr>
            <a:endParaRPr sz="2400" b="1">
              <a:solidFill>
                <a:srgbClr val="434342"/>
              </a:solidFill>
            </a:endParaRPr>
          </a:p>
          <a:p>
            <a:pPr marL="0" lvl="0" indent="0" algn="l" rtl="0">
              <a:lnSpc>
                <a:spcPct val="100000"/>
              </a:lnSpc>
              <a:spcBef>
                <a:spcPts val="2100"/>
              </a:spcBef>
              <a:spcAft>
                <a:spcPts val="0"/>
              </a:spcAft>
              <a:buSzPts val="2400"/>
              <a:buNone/>
            </a:pPr>
            <a:endParaRPr sz="3000" b="1">
              <a:solidFill>
                <a:srgbClr val="434342"/>
              </a:solidFill>
            </a:endParaRPr>
          </a:p>
          <a:p>
            <a:pPr marL="0" lvl="0" indent="0" algn="l" rtl="0">
              <a:lnSpc>
                <a:spcPct val="100000"/>
              </a:lnSpc>
              <a:spcBef>
                <a:spcPts val="2100"/>
              </a:spcBef>
              <a:spcAft>
                <a:spcPts val="0"/>
              </a:spcAft>
              <a:buSzPts val="2400"/>
              <a:buNone/>
            </a:pPr>
            <a:r>
              <a:rPr lang="en-US" sz="3000" b="1">
                <a:solidFill>
                  <a:srgbClr val="434342"/>
                </a:solidFill>
              </a:rPr>
              <a:t>Boys will begin to notice changes in their voice and may feel funny.  </a:t>
            </a:r>
            <a:endParaRPr sz="3000" b="1">
              <a:solidFill>
                <a:srgbClr val="434342"/>
              </a:solidFill>
            </a:endParaRPr>
          </a:p>
          <a:p>
            <a:pPr marL="0" lvl="0" indent="0" algn="l" rtl="0">
              <a:lnSpc>
                <a:spcPct val="100000"/>
              </a:lnSpc>
              <a:spcBef>
                <a:spcPts val="2100"/>
              </a:spcBef>
              <a:spcAft>
                <a:spcPts val="2100"/>
              </a:spcAft>
              <a:buSzPts val="2400"/>
              <a:buNone/>
            </a:pPr>
            <a:r>
              <a:rPr lang="en-US" sz="3000" b="1">
                <a:solidFill>
                  <a:srgbClr val="434342"/>
                </a:solidFill>
              </a:rPr>
              <a:t>Their friends and family may think they are quiet or cranky.</a:t>
            </a:r>
            <a:endParaRPr sz="3000" b="1">
              <a:solidFill>
                <a:srgbClr val="434342"/>
              </a:solidFill>
              <a:latin typeface="Sigmar One"/>
              <a:ea typeface="Sigmar One"/>
              <a:cs typeface="Sigmar One"/>
              <a:sym typeface="Sigmar On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415600" y="546667"/>
            <a:ext cx="11360700" cy="810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rgbClr val="0000FF"/>
              </a:buClr>
              <a:buSzPts val="4000"/>
              <a:buFont typeface="Trebuchet MS"/>
              <a:buNone/>
            </a:pPr>
            <a:r>
              <a:rPr lang="en-US">
                <a:solidFill>
                  <a:srgbClr val="0000FF"/>
                </a:solidFill>
              </a:rPr>
              <a:t>Testosterone: The MALE hormone</a:t>
            </a:r>
            <a:endParaRPr>
              <a:solidFill>
                <a:srgbClr val="0000FF"/>
              </a:solidFill>
            </a:endParaRPr>
          </a:p>
        </p:txBody>
      </p:sp>
      <p:sp>
        <p:nvSpPr>
          <p:cNvPr id="178" name="Google Shape;178;p24"/>
          <p:cNvSpPr txBox="1">
            <a:spLocks noGrp="1"/>
          </p:cNvSpPr>
          <p:nvPr>
            <p:ph type="body" idx="1"/>
          </p:nvPr>
        </p:nvSpPr>
        <p:spPr>
          <a:xfrm>
            <a:off x="415600" y="1639833"/>
            <a:ext cx="11360700" cy="4452000"/>
          </a:xfrm>
          <a:prstGeom prst="rect">
            <a:avLst/>
          </a:prstGeom>
          <a:noFill/>
          <a:ln>
            <a:noFill/>
          </a:ln>
        </p:spPr>
        <p:txBody>
          <a:bodyPr spcFirstLastPara="1" wrap="square" lIns="121900" tIns="121900" rIns="121900" bIns="121900" anchor="t" anchorCtr="0">
            <a:noAutofit/>
          </a:bodyPr>
          <a:lstStyle/>
          <a:p>
            <a:pPr marL="457200" lvl="0" indent="-457200" algn="l" rtl="0">
              <a:spcBef>
                <a:spcPts val="0"/>
              </a:spcBef>
              <a:spcAft>
                <a:spcPts val="0"/>
              </a:spcAft>
              <a:buClr>
                <a:srgbClr val="000000"/>
              </a:buClr>
              <a:buSzPts val="3600"/>
              <a:buFont typeface="Arial"/>
              <a:buChar char="•"/>
            </a:pPr>
            <a:r>
              <a:rPr lang="en-US" sz="3600">
                <a:solidFill>
                  <a:srgbClr val="000000"/>
                </a:solidFill>
              </a:rPr>
              <a:t>Your body will start producing larger amounts of this hormone when you begin puberty. </a:t>
            </a:r>
            <a:endParaRPr sz="3600">
              <a:solidFill>
                <a:srgbClr val="000000"/>
              </a:solidFill>
            </a:endParaRPr>
          </a:p>
          <a:p>
            <a:pPr marL="457200" lvl="0" indent="-457200" algn="l" rtl="0">
              <a:spcBef>
                <a:spcPts val="0"/>
              </a:spcBef>
              <a:spcAft>
                <a:spcPts val="0"/>
              </a:spcAft>
              <a:buClr>
                <a:srgbClr val="000000"/>
              </a:buClr>
              <a:buSzPts val="3600"/>
              <a:buFont typeface="Arial"/>
              <a:buChar char="•"/>
            </a:pPr>
            <a:r>
              <a:rPr lang="en-US" sz="3600">
                <a:solidFill>
                  <a:srgbClr val="000000"/>
                </a:solidFill>
              </a:rPr>
              <a:t>It is responsible for the majority of changes that will happen to your body such as deepening of your voice, muscle growth, and facial hair.</a:t>
            </a:r>
            <a:endParaRPr sz="36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p:nvPr/>
        </p:nvSpPr>
        <p:spPr>
          <a:xfrm>
            <a:off x="1238925" y="1218375"/>
            <a:ext cx="7473600" cy="4143900"/>
          </a:xfrm>
          <a:prstGeom prst="rect">
            <a:avLst/>
          </a:prstGeom>
          <a:noFill/>
          <a:ln>
            <a:noFill/>
          </a:ln>
        </p:spPr>
        <p:txBody>
          <a:bodyPr spcFirstLastPara="1" wrap="square" lIns="91425" tIns="91425" rIns="91425" bIns="91425" anchor="ctr" anchorCtr="0">
            <a:noAutofit/>
          </a:bodyPr>
          <a:lstStyle/>
          <a:p>
            <a:pPr marL="457200" marR="0" lvl="0" indent="-419100" algn="l" rtl="0">
              <a:spcBef>
                <a:spcPts val="0"/>
              </a:spcBef>
              <a:spcAft>
                <a:spcPts val="0"/>
              </a:spcAft>
              <a:buClr>
                <a:schemeClr val="dk1"/>
              </a:buClr>
              <a:buSzPts val="3000"/>
              <a:buFont typeface="Arial"/>
              <a:buChar char="•"/>
            </a:pPr>
            <a:r>
              <a:rPr lang="en-US" sz="3000" b="0" i="0" u="none" strike="noStrike" cap="none">
                <a:solidFill>
                  <a:schemeClr val="dk1"/>
                </a:solidFill>
                <a:latin typeface="Trebuchet MS"/>
                <a:ea typeface="Trebuchet MS"/>
                <a:cs typeface="Trebuchet MS"/>
                <a:sym typeface="Trebuchet MS"/>
              </a:rPr>
              <a:t>This hormone will cause your vocal chords to thicken.  Once this begins, your voice will get much lower and sometimes even raspy.</a:t>
            </a:r>
            <a:endParaRPr sz="3000" b="0" i="0" u="none" strike="noStrike" cap="none">
              <a:solidFill>
                <a:schemeClr val="dk1"/>
              </a:solidFill>
              <a:latin typeface="Trebuchet MS"/>
              <a:ea typeface="Trebuchet MS"/>
              <a:cs typeface="Trebuchet MS"/>
              <a:sym typeface="Trebuchet MS"/>
            </a:endParaRPr>
          </a:p>
          <a:p>
            <a:pPr marL="457200" marR="0" lvl="0" indent="-228600" algn="l" rtl="0">
              <a:spcBef>
                <a:spcPts val="0"/>
              </a:spcBef>
              <a:spcAft>
                <a:spcPts val="0"/>
              </a:spcAft>
              <a:buClr>
                <a:schemeClr val="dk1"/>
              </a:buClr>
              <a:buSzPts val="2400"/>
              <a:buFont typeface="Arial"/>
              <a:buNone/>
            </a:pPr>
            <a:endParaRPr sz="3000" b="0" i="0" u="none" strike="noStrike" cap="none">
              <a:solidFill>
                <a:schemeClr val="dk1"/>
              </a:solidFill>
              <a:latin typeface="Trebuchet MS"/>
              <a:ea typeface="Trebuchet MS"/>
              <a:cs typeface="Trebuchet MS"/>
              <a:sym typeface="Trebuchet MS"/>
            </a:endParaRPr>
          </a:p>
          <a:p>
            <a:pPr marL="457200" marR="0" lvl="0" indent="-419100" algn="l" rtl="0">
              <a:spcBef>
                <a:spcPts val="0"/>
              </a:spcBef>
              <a:spcAft>
                <a:spcPts val="0"/>
              </a:spcAft>
              <a:buClr>
                <a:schemeClr val="dk1"/>
              </a:buClr>
              <a:buSzPts val="3000"/>
              <a:buFont typeface="Arial"/>
              <a:buChar char="•"/>
            </a:pPr>
            <a:r>
              <a:rPr lang="en-US" sz="3000" b="0" i="0" u="none" strike="noStrike" cap="none">
                <a:solidFill>
                  <a:schemeClr val="dk1"/>
                </a:solidFill>
                <a:latin typeface="Trebuchet MS"/>
                <a:ea typeface="Trebuchet MS"/>
                <a:cs typeface="Trebuchet MS"/>
                <a:sym typeface="Trebuchet MS"/>
              </a:rPr>
              <a:t>It isn’t uncommon for your voice to crack and squeak.</a:t>
            </a:r>
            <a:endParaRPr sz="3000" b="1" i="0" u="none" strike="noStrike" cap="none">
              <a:solidFill>
                <a:schemeClr val="dk1"/>
              </a:solidFill>
              <a:latin typeface="Trebuchet MS"/>
              <a:ea typeface="Trebuchet MS"/>
              <a:cs typeface="Trebuchet MS"/>
              <a:sym typeface="Trebuchet MS"/>
            </a:endParaRPr>
          </a:p>
        </p:txBody>
      </p:sp>
      <p:sp>
        <p:nvSpPr>
          <p:cNvPr id="184" name="Google Shape;184;p25"/>
          <p:cNvSpPr txBox="1"/>
          <p:nvPr/>
        </p:nvSpPr>
        <p:spPr>
          <a:xfrm>
            <a:off x="1238925" y="540075"/>
            <a:ext cx="8809500" cy="844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100"/>
              <a:buFont typeface="Arial"/>
              <a:buNone/>
            </a:pPr>
            <a:r>
              <a:rPr lang="en-US" sz="3600" b="0" i="0" u="none" strike="noStrike" cap="none">
                <a:solidFill>
                  <a:srgbClr val="0000FF"/>
                </a:solidFill>
                <a:latin typeface="Trebuchet MS"/>
                <a:ea typeface="Trebuchet MS"/>
                <a:cs typeface="Trebuchet MS"/>
                <a:sym typeface="Trebuchet MS"/>
              </a:rPr>
              <a:t>Testosterone: The MALE hormone</a:t>
            </a:r>
            <a:endParaRPr sz="3600" b="0" i="0" u="none" strike="noStrike" cap="none">
              <a:solidFill>
                <a:srgbClr val="0000FF"/>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EA3C9E"/>
              </a:buClr>
              <a:buSzPts val="3600"/>
              <a:buFont typeface="Trebuchet MS"/>
              <a:buNone/>
            </a:pPr>
            <a:r>
              <a:rPr lang="en-US" sz="3600" b="0" i="0" u="none" strike="noStrike" cap="none">
                <a:solidFill>
                  <a:srgbClr val="0000FF"/>
                </a:solidFill>
                <a:latin typeface="Trebuchet MS"/>
                <a:ea typeface="Trebuchet MS"/>
                <a:cs typeface="Trebuchet MS"/>
                <a:sym typeface="Trebuchet MS"/>
              </a:rPr>
              <a:t>Puberty:</a:t>
            </a:r>
            <a:br>
              <a:rPr lang="en-US" sz="3600" b="0" i="0" u="none" strike="noStrike" cap="none">
                <a:solidFill>
                  <a:srgbClr val="0000FF"/>
                </a:solidFill>
                <a:latin typeface="Trebuchet MS"/>
                <a:ea typeface="Trebuchet MS"/>
                <a:cs typeface="Trebuchet MS"/>
                <a:sym typeface="Trebuchet MS"/>
              </a:rPr>
            </a:br>
            <a:r>
              <a:rPr lang="en-US">
                <a:solidFill>
                  <a:srgbClr val="0000FF"/>
                </a:solidFill>
              </a:rPr>
              <a:t>Male</a:t>
            </a:r>
            <a:r>
              <a:rPr lang="en-US" sz="3600" b="0" i="0" u="none" strike="noStrike" cap="none">
                <a:solidFill>
                  <a:srgbClr val="0000FF"/>
                </a:solidFill>
                <a:latin typeface="Trebuchet MS"/>
                <a:ea typeface="Trebuchet MS"/>
                <a:cs typeface="Trebuchet MS"/>
                <a:sym typeface="Trebuchet MS"/>
              </a:rPr>
              <a:t> Reproductive System</a:t>
            </a:r>
            <a:endParaRPr sz="3600" b="0" i="0" u="none" strike="noStrike" cap="none">
              <a:solidFill>
                <a:srgbClr val="0000FF"/>
              </a:solidFill>
              <a:latin typeface="Trebuchet MS"/>
              <a:ea typeface="Trebuchet MS"/>
              <a:cs typeface="Trebuchet MS"/>
              <a:sym typeface="Trebuchet MS"/>
            </a:endParaRPr>
          </a:p>
        </p:txBody>
      </p:sp>
      <p:sp>
        <p:nvSpPr>
          <p:cNvPr id="190" name="Google Shape;190;p26"/>
          <p:cNvSpPr txBox="1">
            <a:spLocks noGrp="1"/>
          </p:cNvSpPr>
          <p:nvPr>
            <p:ph type="body" idx="1"/>
          </p:nvPr>
        </p:nvSpPr>
        <p:spPr>
          <a:xfrm>
            <a:off x="234901" y="2340698"/>
            <a:ext cx="5535900" cy="35862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rgbClr val="000000"/>
              </a:buClr>
              <a:buSzPts val="2400"/>
              <a:buFont typeface="Arial"/>
              <a:buChar char="•"/>
            </a:pPr>
            <a:r>
              <a:rPr lang="en-US" sz="2400" b="0" i="0" u="none" strike="noStrike" cap="none">
                <a:solidFill>
                  <a:srgbClr val="3F3F3F"/>
                </a:solidFill>
                <a:latin typeface="Trebuchet MS"/>
                <a:ea typeface="Trebuchet MS"/>
                <a:cs typeface="Trebuchet MS"/>
                <a:sym typeface="Trebuchet MS"/>
              </a:rPr>
              <a:t>Examine </a:t>
            </a:r>
            <a:r>
              <a:rPr lang="en-US" sz="2400"/>
              <a:t>testicles</a:t>
            </a:r>
            <a:r>
              <a:rPr lang="en-US" sz="2400" b="0" i="0" u="none" strike="noStrike" cap="none">
                <a:solidFill>
                  <a:srgbClr val="3F3F3F"/>
                </a:solidFill>
                <a:latin typeface="Trebuchet MS"/>
                <a:ea typeface="Trebuchet MS"/>
                <a:cs typeface="Trebuchet MS"/>
                <a:sym typeface="Trebuchet MS"/>
              </a:rPr>
              <a:t> monthly.</a:t>
            </a:r>
            <a:endParaRPr sz="2400" b="0" i="0" u="none" strike="noStrike" cap="none">
              <a:solidFill>
                <a:srgbClr val="3F3F3F"/>
              </a:solidFill>
              <a:latin typeface="Trebuchet MS"/>
              <a:ea typeface="Trebuchet MS"/>
              <a:cs typeface="Trebuchet MS"/>
              <a:sym typeface="Trebuchet MS"/>
            </a:endParaRPr>
          </a:p>
          <a:p>
            <a:pPr marL="457200" lvl="0" indent="-381000" algn="l" rtl="0">
              <a:spcBef>
                <a:spcPts val="0"/>
              </a:spcBef>
              <a:spcAft>
                <a:spcPts val="0"/>
              </a:spcAft>
              <a:buClr>
                <a:srgbClr val="000000"/>
              </a:buClr>
              <a:buSzPts val="2400"/>
              <a:buFont typeface="Arial"/>
              <a:buChar char="•"/>
            </a:pPr>
            <a:r>
              <a:rPr lang="en-US" sz="2400"/>
              <a:t>Become familiar with how your body feels. That way if something changes you will know.</a:t>
            </a:r>
            <a:endParaRPr sz="2400"/>
          </a:p>
          <a:p>
            <a:pPr marL="457200" lvl="0" indent="-381000" algn="l" rtl="0">
              <a:spcBef>
                <a:spcPts val="0"/>
              </a:spcBef>
              <a:spcAft>
                <a:spcPts val="0"/>
              </a:spcAft>
              <a:buClr>
                <a:srgbClr val="000000"/>
              </a:buClr>
              <a:buSzPts val="2400"/>
              <a:buFont typeface="Arial"/>
              <a:buChar char="•"/>
            </a:pPr>
            <a:r>
              <a:rPr lang="en-US" sz="2400"/>
              <a:t>If something feels different, tell you doctor.</a:t>
            </a:r>
            <a:endParaRPr sz="2400"/>
          </a:p>
          <a:p>
            <a:pPr marL="457200" lvl="0" indent="-381000" algn="l" rtl="0">
              <a:spcBef>
                <a:spcPts val="0"/>
              </a:spcBef>
              <a:spcAft>
                <a:spcPts val="0"/>
              </a:spcAft>
              <a:buClr>
                <a:srgbClr val="000000"/>
              </a:buClr>
              <a:buSzPts val="2400"/>
              <a:buFont typeface="Arial"/>
              <a:buChar char="•"/>
            </a:pPr>
            <a:r>
              <a:rPr lang="en-US" sz="2400"/>
              <a:t>It is normal for one testicle to be slightly higher than the other. </a:t>
            </a:r>
            <a:endParaRPr sz="2400"/>
          </a:p>
          <a:p>
            <a:pPr marL="342900" lvl="0" indent="0" algn="l" rtl="0">
              <a:spcBef>
                <a:spcPts val="2100"/>
              </a:spcBef>
              <a:spcAft>
                <a:spcPts val="0"/>
              </a:spcAft>
              <a:buSzPts val="2400"/>
              <a:buNone/>
            </a:pPr>
            <a:endParaRPr/>
          </a:p>
          <a:p>
            <a:pPr marL="342900" marR="0" lvl="0" indent="-251459" algn="l" rtl="0">
              <a:spcBef>
                <a:spcPts val="2100"/>
              </a:spcBef>
              <a:spcAft>
                <a:spcPts val="0"/>
              </a:spcAft>
              <a:buClr>
                <a:srgbClr val="EA3C9E"/>
              </a:buClr>
              <a:buSzPts val="1440"/>
              <a:buFont typeface="Noto Sans Symbols"/>
              <a:buNone/>
            </a:pPr>
            <a:endParaRPr sz="1800" b="0" i="0" u="none" strike="noStrike" cap="none">
              <a:solidFill>
                <a:srgbClr val="3F3F3F"/>
              </a:solidFill>
              <a:latin typeface="Trebuchet MS"/>
              <a:ea typeface="Trebuchet MS"/>
              <a:cs typeface="Trebuchet MS"/>
              <a:sym typeface="Trebuchet MS"/>
            </a:endParaRPr>
          </a:p>
        </p:txBody>
      </p:sp>
      <p:pic>
        <p:nvPicPr>
          <p:cNvPr id="191" name="Google Shape;191;p26"/>
          <p:cNvPicPr preferRelativeResize="0"/>
          <p:nvPr/>
        </p:nvPicPr>
        <p:blipFill>
          <a:blip r:embed="rId3">
            <a:alphaModFix/>
          </a:blip>
          <a:stretch>
            <a:fillRect/>
          </a:stretch>
        </p:blipFill>
        <p:spPr>
          <a:xfrm>
            <a:off x="6059448" y="2373650"/>
            <a:ext cx="5780203" cy="3553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415600" y="546667"/>
            <a:ext cx="11360700" cy="8103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Clr>
                <a:srgbClr val="0000FF"/>
              </a:buClr>
              <a:buSzPts val="4000"/>
              <a:buFont typeface="Trebuchet MS"/>
              <a:buNone/>
            </a:pPr>
            <a:r>
              <a:rPr lang="en-US">
                <a:solidFill>
                  <a:srgbClr val="0000FF"/>
                </a:solidFill>
              </a:rPr>
              <a:t>Erections:</a:t>
            </a:r>
            <a:endParaRPr>
              <a:solidFill>
                <a:srgbClr val="0000FF"/>
              </a:solidFill>
            </a:endParaRPr>
          </a:p>
        </p:txBody>
      </p:sp>
      <p:sp>
        <p:nvSpPr>
          <p:cNvPr id="197" name="Google Shape;197;p27"/>
          <p:cNvSpPr txBox="1">
            <a:spLocks noGrp="1"/>
          </p:cNvSpPr>
          <p:nvPr>
            <p:ph type="body" idx="1"/>
          </p:nvPr>
        </p:nvSpPr>
        <p:spPr>
          <a:xfrm>
            <a:off x="415600" y="1639833"/>
            <a:ext cx="11360700" cy="4452000"/>
          </a:xfrm>
          <a:prstGeom prst="rect">
            <a:avLst/>
          </a:prstGeom>
          <a:noFill/>
          <a:ln>
            <a:noFill/>
          </a:ln>
        </p:spPr>
        <p:txBody>
          <a:bodyPr spcFirstLastPara="1" wrap="square" lIns="121900" tIns="121900" rIns="121900" bIns="121900" anchor="t" anchorCtr="0">
            <a:noAutofit/>
          </a:bodyPr>
          <a:lstStyle/>
          <a:p>
            <a:pPr marL="457200" lvl="0" indent="-419100" algn="l" rtl="0">
              <a:spcBef>
                <a:spcPts val="0"/>
              </a:spcBef>
              <a:spcAft>
                <a:spcPts val="0"/>
              </a:spcAft>
              <a:buClr>
                <a:srgbClr val="000000"/>
              </a:buClr>
              <a:buSzPts val="3000"/>
              <a:buFont typeface="Arial"/>
              <a:buChar char="•"/>
            </a:pPr>
            <a:r>
              <a:rPr lang="en-US" sz="3000">
                <a:solidFill>
                  <a:srgbClr val="000000"/>
                </a:solidFill>
              </a:rPr>
              <a:t>When the penis becomes engorged (full of) blood causing it to become hard.</a:t>
            </a:r>
            <a:endParaRPr sz="3000">
              <a:solidFill>
                <a:srgbClr val="000000"/>
              </a:solidFill>
            </a:endParaRPr>
          </a:p>
          <a:p>
            <a:pPr marL="457200" lvl="0" indent="-419100" algn="l" rtl="0">
              <a:spcBef>
                <a:spcPts val="0"/>
              </a:spcBef>
              <a:spcAft>
                <a:spcPts val="0"/>
              </a:spcAft>
              <a:buClr>
                <a:srgbClr val="000000"/>
              </a:buClr>
              <a:buSzPts val="3000"/>
              <a:buFont typeface="Arial"/>
              <a:buChar char="•"/>
            </a:pPr>
            <a:r>
              <a:rPr lang="en-US" sz="3000">
                <a:solidFill>
                  <a:srgbClr val="000000"/>
                </a:solidFill>
              </a:rPr>
              <a:t>Completely normal and doesn’t have to have anything to do with thinking about sex </a:t>
            </a:r>
            <a:endParaRPr sz="3000">
              <a:solidFill>
                <a:srgbClr val="000000"/>
              </a:solidFill>
            </a:endParaRPr>
          </a:p>
          <a:p>
            <a:pPr marL="457200" lvl="0" indent="-381000" algn="l" rtl="0">
              <a:spcBef>
                <a:spcPts val="0"/>
              </a:spcBef>
              <a:spcAft>
                <a:spcPts val="0"/>
              </a:spcAft>
              <a:buClr>
                <a:srgbClr val="000000"/>
              </a:buClr>
              <a:buSzPts val="2400"/>
              <a:buFont typeface="Arial"/>
              <a:buChar char="•"/>
            </a:pPr>
            <a:r>
              <a:rPr lang="en-US" sz="3000">
                <a:solidFill>
                  <a:srgbClr val="000000"/>
                </a:solidFill>
              </a:rPr>
              <a:t>Nocturnal emissions are normal and commonly known as “wet dreams”. Those will become less frequent as you get older. This happens often in some young men and not at all in others.</a:t>
            </a:r>
            <a:r>
              <a:rPr lang="en-US">
                <a:solidFill>
                  <a:srgbClr val="000000"/>
                </a:solidFill>
              </a:rPr>
              <a:t>  </a:t>
            </a:r>
            <a:endParaRPr>
              <a:solidFill>
                <a:srgbClr val="000000"/>
              </a:solidFill>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774</Words>
  <Application>Microsoft Office PowerPoint</Application>
  <PresentationFormat>Widescreen</PresentationFormat>
  <Paragraphs>114</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Noto Sans Symbols</vt:lpstr>
      <vt:lpstr>Sigmar One</vt:lpstr>
      <vt:lpstr>Arial</vt:lpstr>
      <vt:lpstr>Trebuchet MS</vt:lpstr>
      <vt:lpstr>Facet</vt:lpstr>
      <vt:lpstr>Always Changing  Boys and Puberty</vt:lpstr>
      <vt:lpstr>Today’s  Class Guidelines </vt:lpstr>
      <vt:lpstr>Class Agenda</vt:lpstr>
      <vt:lpstr>VIDEO</vt:lpstr>
      <vt:lpstr>Most boys begin puberty by the age of 13</vt:lpstr>
      <vt:lpstr>Testosterone: The MALE hormone</vt:lpstr>
      <vt:lpstr>PowerPoint Presentation</vt:lpstr>
      <vt:lpstr>Puberty: Male Reproductive System</vt:lpstr>
      <vt:lpstr>Erections:</vt:lpstr>
      <vt:lpstr>Why is Personal Hygiene Important?</vt:lpstr>
      <vt:lpstr>Personal Hygiene</vt:lpstr>
      <vt:lpstr>Personal Hygiene</vt:lpstr>
      <vt:lpstr>Personal Hygiene</vt:lpstr>
      <vt:lpstr>PowerPoint Presentation</vt:lpstr>
      <vt:lpstr>Personal Hygiene</vt:lpstr>
      <vt:lpstr>PowerPoint Presentation</vt:lpstr>
      <vt:lpstr>Personal Hygiene </vt:lpstr>
      <vt:lpstr>PowerPoint Presentation</vt:lpstr>
      <vt:lpstr>PowerPoint Presentation</vt:lpstr>
      <vt:lpstr>Personal Hygiene</vt:lpstr>
      <vt:lpstr>Healthy Bodies</vt:lpstr>
      <vt:lpstr>Who to Talk to:</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Always Changing  Boys and Puberty</dc:title>
  <dc:creator>Lana Boggs</dc:creator>
  <cp:lastModifiedBy>Lana Boggs</cp:lastModifiedBy>
  <cp:revision>8</cp:revision>
  <dcterms:modified xsi:type="dcterms:W3CDTF">2019-07-08T20:19:36Z</dcterms:modified>
</cp:coreProperties>
</file>