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3"/>
  </p:notesMasterIdLst>
  <p:sldIdLst>
    <p:sldId id="256" r:id="rId2"/>
    <p:sldId id="299" r:id="rId3"/>
    <p:sldId id="280" r:id="rId4"/>
    <p:sldId id="291" r:id="rId5"/>
    <p:sldId id="292" r:id="rId6"/>
    <p:sldId id="302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290" r:id="rId15"/>
    <p:sldId id="289" r:id="rId16"/>
    <p:sldId id="288" r:id="rId17"/>
    <p:sldId id="287" r:id="rId18"/>
    <p:sldId id="300" r:id="rId19"/>
    <p:sldId id="286" r:id="rId20"/>
    <p:sldId id="285" r:id="rId21"/>
    <p:sldId id="284" r:id="rId22"/>
    <p:sldId id="281" r:id="rId23"/>
    <p:sldId id="282" r:id="rId24"/>
    <p:sldId id="309" r:id="rId25"/>
    <p:sldId id="310" r:id="rId26"/>
    <p:sldId id="283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embeddedFontLs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positive or negative for AN reading	</a:t>
            </a:r>
          </a:p>
        </p:txBody>
      </p:sp>
    </p:spTree>
    <p:extLst>
      <p:ext uri="{BB962C8B-B14F-4D97-AF65-F5344CB8AC3E}">
        <p14:creationId xmlns:p14="http://schemas.microsoft.com/office/powerpoint/2010/main" val="7300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</a:t>
            </a:r>
            <a:r>
              <a:rPr lang="en-US" baseline="0" dirty="0"/>
              <a:t> a “t” in the date box and todays date will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0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 is positive make a referral, then click arrow in red circle to advance to next student</a:t>
            </a:r>
          </a:p>
        </p:txBody>
      </p:sp>
    </p:spTree>
    <p:extLst>
      <p:ext uri="{BB962C8B-B14F-4D97-AF65-F5344CB8AC3E}">
        <p14:creationId xmlns:p14="http://schemas.microsoft.com/office/powerpoint/2010/main" val="59247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on next student enter their data, remember you can hit the letter t to enter today’s date</a:t>
            </a:r>
          </a:p>
        </p:txBody>
      </p:sp>
    </p:spTree>
    <p:extLst>
      <p:ext uri="{BB962C8B-B14F-4D97-AF65-F5344CB8AC3E}">
        <p14:creationId xmlns:p14="http://schemas.microsoft.com/office/powerpoint/2010/main" val="397926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print parent</a:t>
            </a:r>
            <a:r>
              <a:rPr lang="en-US" baseline="0" dirty="0"/>
              <a:t>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7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Letter is not </a:t>
            </a:r>
            <a:r>
              <a:rPr lang="en-US"/>
              <a:t>yet</a:t>
            </a:r>
            <a:r>
              <a:rPr lang="en-US" baseline="0"/>
              <a:t> available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in using</a:t>
            </a:r>
            <a:r>
              <a:rPr lang="en-US" baseline="0" dirty="0"/>
              <a:t> same credentials as </a:t>
            </a:r>
            <a:r>
              <a:rPr lang="en-US" baseline="0" dirty="0" err="1"/>
              <a:t>eschool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by</a:t>
            </a:r>
            <a:r>
              <a:rPr lang="en-US" baseline="0" dirty="0"/>
              <a:t> grade or homeroom based on how the nurse is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  <a:r>
              <a:rPr lang="en-US" baseline="0" dirty="0"/>
              <a:t> selections then click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5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7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building</a:t>
            </a:r>
            <a:r>
              <a:rPr lang="en-US" baseline="0" dirty="0"/>
              <a:t> and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2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where red</a:t>
            </a:r>
            <a:r>
              <a:rPr lang="en-US" baseline="0" dirty="0"/>
              <a:t> circle is located to load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4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on Thomas Adams page</a:t>
            </a:r>
          </a:p>
        </p:txBody>
      </p:sp>
    </p:spTree>
    <p:extLst>
      <p:ext uri="{BB962C8B-B14F-4D97-AF65-F5344CB8AC3E}">
        <p14:creationId xmlns:p14="http://schemas.microsoft.com/office/powerpoint/2010/main" val="42627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height</a:t>
            </a:r>
            <a:r>
              <a:rPr lang="en-US" baseline="0" dirty="0"/>
              <a:t> in inches with decimal </a:t>
            </a:r>
            <a:r>
              <a:rPr lang="en-US" baseline="0" dirty="0" err="1"/>
              <a:t>ie</a:t>
            </a:r>
            <a:r>
              <a:rPr lang="en-US" baseline="0" dirty="0"/>
              <a:t> 56.25 inches and weight in pounds, enter in notes reason code if not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2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720818" y="1578913"/>
            <a:ext cx="10962900" cy="24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8000" b="0" i="0" u="none" strike="noStrike" cap="none" dirty="0">
                <a:sym typeface="Trebuchet MS"/>
              </a:rPr>
              <a:t>BMI Data Entry</a:t>
            </a:r>
            <a:br>
              <a:rPr lang="en-US" sz="8000" b="0" i="0" u="none" strike="noStrike" cap="none" dirty="0">
                <a:sym typeface="Trebuchet MS"/>
              </a:rPr>
            </a:br>
            <a:r>
              <a:rPr lang="en-US" sz="8000" dirty="0" err="1"/>
              <a:t>eSchool</a:t>
            </a:r>
            <a:endParaRPr sz="8000" b="0" i="0" u="none" strike="noStrike" cap="none" dirty="0">
              <a:sym typeface="Trebuchet MS"/>
            </a:endParaRPr>
          </a:p>
        </p:txBody>
      </p:sp>
      <p:pic>
        <p:nvPicPr>
          <p:cNvPr id="5" name="Picture 4" descr="File:AR-Dept-of-Health.jp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0" y="4936364"/>
            <a:ext cx="1744751" cy="153704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346" y="3235035"/>
            <a:ext cx="1814946" cy="193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6473" y="6192982"/>
            <a:ext cx="748145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41818" y="2673927"/>
            <a:ext cx="443346" cy="54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68437" y="3117273"/>
            <a:ext cx="457200" cy="101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8363" y="1634836"/>
            <a:ext cx="581892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3"/>
          <a:stretch/>
        </p:blipFill>
        <p:spPr>
          <a:xfrm>
            <a:off x="0" y="900544"/>
            <a:ext cx="12192000" cy="4821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85163" y="4197926"/>
            <a:ext cx="609600" cy="665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9"/>
          <a:stretch/>
        </p:blipFill>
        <p:spPr>
          <a:xfrm>
            <a:off x="0" y="-41564"/>
            <a:ext cx="12192000" cy="56942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820400" y="2105891"/>
            <a:ext cx="443345" cy="491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7527" y="4128655"/>
            <a:ext cx="116378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8763" y="1600201"/>
            <a:ext cx="651163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855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3726872"/>
            <a:ext cx="1482437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22763" y="2299855"/>
            <a:ext cx="581892" cy="33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5" y="401781"/>
            <a:ext cx="8596668" cy="1602509"/>
          </a:xfrm>
        </p:spPr>
        <p:txBody>
          <a:bodyPr/>
          <a:lstStyle/>
          <a:p>
            <a:r>
              <a:rPr lang="en-US" dirty="0" err="1"/>
              <a:t>eSchool</a:t>
            </a:r>
            <a:r>
              <a:rPr lang="en-US" dirty="0"/>
              <a:t> Manual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6" y="1630217"/>
            <a:ext cx="8596668" cy="4659746"/>
          </a:xfrm>
        </p:spPr>
        <p:txBody>
          <a:bodyPr/>
          <a:lstStyle/>
          <a:p>
            <a:r>
              <a:rPr lang="en-US" dirty="0"/>
              <a:t>Go to apscn.org</a:t>
            </a:r>
          </a:p>
          <a:p>
            <a:r>
              <a:rPr lang="en-US" dirty="0"/>
              <a:t>Click SMS</a:t>
            </a:r>
          </a:p>
          <a:p>
            <a:r>
              <a:rPr lang="en-US" dirty="0"/>
              <a:t>Log In box will appear- User name: </a:t>
            </a:r>
            <a:r>
              <a:rPr lang="en-US" dirty="0" err="1"/>
              <a:t>apscn</a:t>
            </a:r>
            <a:endParaRPr lang="en-US" dirty="0"/>
          </a:p>
          <a:p>
            <a:r>
              <a:rPr lang="en-US" dirty="0"/>
              <a:t>                                   Password: docs</a:t>
            </a:r>
          </a:p>
          <a:p>
            <a:r>
              <a:rPr lang="en-US" dirty="0"/>
              <a:t>Click Student Management System </a:t>
            </a:r>
            <a:r>
              <a:rPr lang="en-US" dirty="0" err="1"/>
              <a:t>eSchool</a:t>
            </a:r>
            <a:r>
              <a:rPr lang="en-US" dirty="0"/>
              <a:t>- 4.0 Training Documentation</a:t>
            </a:r>
          </a:p>
          <a:p>
            <a:r>
              <a:rPr lang="en-US" dirty="0"/>
              <a:t>Scroll down to Medical section</a:t>
            </a:r>
          </a:p>
          <a:p>
            <a:r>
              <a:rPr lang="en-US" dirty="0"/>
              <a:t>Click Medical Training Guide</a:t>
            </a:r>
          </a:p>
          <a:p>
            <a:r>
              <a:rPr lang="en-US" dirty="0"/>
              <a:t>Manual will open, can print or read online</a:t>
            </a:r>
          </a:p>
        </p:txBody>
      </p:sp>
    </p:spTree>
    <p:extLst>
      <p:ext uri="{BB962C8B-B14F-4D97-AF65-F5344CB8AC3E}">
        <p14:creationId xmlns:p14="http://schemas.microsoft.com/office/powerpoint/2010/main" val="315967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1165" y="5735782"/>
            <a:ext cx="124690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40290" y="5735782"/>
            <a:ext cx="581892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31817" y="4170218"/>
            <a:ext cx="1939637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0" y="4170218"/>
            <a:ext cx="581892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747163" y="38238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876801" y="282452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835237" y="2826327"/>
            <a:ext cx="484632" cy="978408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287491" y="432261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1490" y="1357746"/>
            <a:ext cx="581892" cy="4710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4909" y="4641272"/>
            <a:ext cx="665018" cy="454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60764" y="1579417"/>
            <a:ext cx="665018" cy="454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3394363"/>
            <a:ext cx="2008909" cy="304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5637" y="4516582"/>
            <a:ext cx="748145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4908" y="3428999"/>
            <a:ext cx="1246910" cy="290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4182" y="1607127"/>
            <a:ext cx="581892" cy="4710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637" y="1620981"/>
            <a:ext cx="858982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230582"/>
            <a:ext cx="9422630" cy="2701636"/>
          </a:xfrm>
        </p:spPr>
        <p:txBody>
          <a:bodyPr/>
          <a:lstStyle/>
          <a:p>
            <a:r>
              <a:rPr lang="en-US" sz="13500" dirty="0"/>
              <a:t>Questions</a:t>
            </a:r>
            <a:r>
              <a:rPr lang="en-US" sz="125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65848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74473" y="2244436"/>
            <a:ext cx="858982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207817" y="3616036"/>
            <a:ext cx="858982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3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2425" y="3428999"/>
            <a:ext cx="1788775" cy="242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5637" y="4516582"/>
            <a:ext cx="748145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5637" y="4516582"/>
            <a:ext cx="748145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5636" y="3241963"/>
            <a:ext cx="635770" cy="187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1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186</Words>
  <Application>Microsoft Office PowerPoint</Application>
  <PresentationFormat>Widescreen</PresentationFormat>
  <Paragraphs>24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Noto Sans Symbols</vt:lpstr>
      <vt:lpstr>Facet</vt:lpstr>
      <vt:lpstr>BMI Data Entry eSchool</vt:lpstr>
      <vt:lpstr>eSchool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Changing  Boys and Puberty</dc:title>
  <dc:creator>Lana Boggs</dc:creator>
  <cp:lastModifiedBy>Rhonda McDonald</cp:lastModifiedBy>
  <cp:revision>26</cp:revision>
  <dcterms:modified xsi:type="dcterms:W3CDTF">2020-01-09T15:55:14Z</dcterms:modified>
</cp:coreProperties>
</file>