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4" r:id="rId8"/>
    <p:sldId id="266" r:id="rId9"/>
    <p:sldId id="259" r:id="rId10"/>
    <p:sldId id="265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77319" autoAdjust="0"/>
  </p:normalViewPr>
  <p:slideViewPr>
    <p:cSldViewPr snapToGrid="0">
      <p:cViewPr varScale="1">
        <p:scale>
          <a:sx n="63" d="100"/>
          <a:sy n="63" d="100"/>
        </p:scale>
        <p:origin x="14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36A90-6B59-45AD-BBA1-85AFD032E8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EFBB7-0769-4554-96E3-51B5B6698D5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TOUCH IT!</a:t>
          </a:r>
        </a:p>
      </dgm:t>
    </dgm:pt>
    <dgm:pt modelId="{B5DFE748-686E-4A08-944E-9D07F9FA6B48}" type="parTrans" cxnId="{17C9D25A-BC5F-418E-9A4A-29DD9C57BD39}">
      <dgm:prSet/>
      <dgm:spPr/>
      <dgm:t>
        <a:bodyPr/>
        <a:lstStyle/>
        <a:p>
          <a:endParaRPr lang="en-US"/>
        </a:p>
      </dgm:t>
    </dgm:pt>
    <dgm:pt modelId="{FD3AFE35-532F-4AE8-BAB4-DFA3B4B611F6}" type="sibTrans" cxnId="{17C9D25A-BC5F-418E-9A4A-29DD9C57BD39}">
      <dgm:prSet/>
      <dgm:spPr/>
      <dgm:t>
        <a:bodyPr/>
        <a:lstStyle/>
        <a:p>
          <a:endParaRPr lang="en-US"/>
        </a:p>
      </dgm:t>
    </dgm:pt>
    <dgm:pt modelId="{A533B6C7-3203-4AEE-95BC-E867D49C88B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TASTE IT! </a:t>
          </a:r>
        </a:p>
      </dgm:t>
    </dgm:pt>
    <dgm:pt modelId="{4FCAF1A9-8A97-45AC-B4A5-B91AEE5BC9BB}" type="parTrans" cxnId="{0FE563DE-8338-4B45-BCFD-251C8642CABA}">
      <dgm:prSet/>
      <dgm:spPr/>
      <dgm:t>
        <a:bodyPr/>
        <a:lstStyle/>
        <a:p>
          <a:endParaRPr lang="en-US"/>
        </a:p>
      </dgm:t>
    </dgm:pt>
    <dgm:pt modelId="{634EAA8A-B09B-42FE-8301-99FBFB2B9BD8}" type="sibTrans" cxnId="{0FE563DE-8338-4B45-BCFD-251C8642CABA}">
      <dgm:prSet/>
      <dgm:spPr/>
      <dgm:t>
        <a:bodyPr/>
        <a:lstStyle/>
        <a:p>
          <a:endParaRPr lang="en-US"/>
        </a:p>
      </dgm:t>
    </dgm:pt>
    <dgm:pt modelId="{4A4045ED-A119-4AA6-9C68-5FB2FD000427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SMELL IT!</a:t>
          </a:r>
        </a:p>
      </dgm:t>
    </dgm:pt>
    <dgm:pt modelId="{3AFC7164-9B18-4D91-8BCD-E06AEDF44A1B}" type="parTrans" cxnId="{1BD59E24-EEF8-4998-8DB1-3343142CAF57}">
      <dgm:prSet/>
      <dgm:spPr/>
      <dgm:t>
        <a:bodyPr/>
        <a:lstStyle/>
        <a:p>
          <a:endParaRPr lang="en-US"/>
        </a:p>
      </dgm:t>
    </dgm:pt>
    <dgm:pt modelId="{858335E1-0756-4935-AE41-5B216DCCD948}" type="sibTrans" cxnId="{1BD59E24-EEF8-4998-8DB1-3343142CAF57}">
      <dgm:prSet/>
      <dgm:spPr/>
      <dgm:t>
        <a:bodyPr/>
        <a:lstStyle/>
        <a:p>
          <a:endParaRPr lang="en-US"/>
        </a:p>
      </dgm:t>
    </dgm:pt>
    <dgm:pt modelId="{183A34DF-AA92-49E1-8191-0CF6AD17A6AA}" type="pres">
      <dgm:prSet presAssocID="{2A136A90-6B59-45AD-BBA1-85AFD032E8F8}" presName="linear" presStyleCnt="0">
        <dgm:presLayoutVars>
          <dgm:dir/>
          <dgm:animLvl val="lvl"/>
          <dgm:resizeHandles val="exact"/>
        </dgm:presLayoutVars>
      </dgm:prSet>
      <dgm:spPr/>
    </dgm:pt>
    <dgm:pt modelId="{8F706C0E-1AB2-4161-86CE-4B3594B6EE51}" type="pres">
      <dgm:prSet presAssocID="{620EFBB7-0769-4554-96E3-51B5B6698D5A}" presName="parentLin" presStyleCnt="0"/>
      <dgm:spPr/>
    </dgm:pt>
    <dgm:pt modelId="{428AD880-175D-49F1-A1F6-97F367C387BF}" type="pres">
      <dgm:prSet presAssocID="{620EFBB7-0769-4554-96E3-51B5B6698D5A}" presName="parentLeftMargin" presStyleLbl="node1" presStyleIdx="0" presStyleCnt="3"/>
      <dgm:spPr/>
    </dgm:pt>
    <dgm:pt modelId="{A8B898EB-38C9-408E-9FE2-CB5C874FA50A}" type="pres">
      <dgm:prSet presAssocID="{620EFBB7-0769-4554-96E3-51B5B6698D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0CCE66-3FB9-4F51-BDBC-33ABD28D8225}" type="pres">
      <dgm:prSet presAssocID="{620EFBB7-0769-4554-96E3-51B5B6698D5A}" presName="negativeSpace" presStyleCnt="0"/>
      <dgm:spPr/>
    </dgm:pt>
    <dgm:pt modelId="{CD67A140-C3A5-43E4-BD28-3C31B61E6EA3}" type="pres">
      <dgm:prSet presAssocID="{620EFBB7-0769-4554-96E3-51B5B6698D5A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5CDED1F-8360-491C-9402-4F19E16BD667}" type="pres">
      <dgm:prSet presAssocID="{FD3AFE35-532F-4AE8-BAB4-DFA3B4B611F6}" presName="spaceBetweenRectangles" presStyleCnt="0"/>
      <dgm:spPr/>
    </dgm:pt>
    <dgm:pt modelId="{77070C8B-4365-4FE5-A117-9CDBA9EA1B7B}" type="pres">
      <dgm:prSet presAssocID="{A533B6C7-3203-4AEE-95BC-E867D49C88B5}" presName="parentLin" presStyleCnt="0"/>
      <dgm:spPr/>
    </dgm:pt>
    <dgm:pt modelId="{1281A6D2-5A4B-4B28-A324-2451A8523897}" type="pres">
      <dgm:prSet presAssocID="{A533B6C7-3203-4AEE-95BC-E867D49C88B5}" presName="parentLeftMargin" presStyleLbl="node1" presStyleIdx="0" presStyleCnt="3"/>
      <dgm:spPr/>
    </dgm:pt>
    <dgm:pt modelId="{9F236B2A-6433-401D-953E-FC86D923A3BE}" type="pres">
      <dgm:prSet presAssocID="{A533B6C7-3203-4AEE-95BC-E867D49C88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2D5052-0558-4614-99B8-0AD5AD5D765D}" type="pres">
      <dgm:prSet presAssocID="{A533B6C7-3203-4AEE-95BC-E867D49C88B5}" presName="negativeSpace" presStyleCnt="0"/>
      <dgm:spPr/>
    </dgm:pt>
    <dgm:pt modelId="{87E2FD7C-0729-47B8-B1FB-A44E439BE764}" type="pres">
      <dgm:prSet presAssocID="{A533B6C7-3203-4AEE-95BC-E867D49C88B5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6052B25F-36DF-4A5F-BA08-1F9785D05B9B}" type="pres">
      <dgm:prSet presAssocID="{634EAA8A-B09B-42FE-8301-99FBFB2B9BD8}" presName="spaceBetweenRectangles" presStyleCnt="0"/>
      <dgm:spPr/>
    </dgm:pt>
    <dgm:pt modelId="{C731DBC8-0E99-4639-ACA2-7ACEFA2844BF}" type="pres">
      <dgm:prSet presAssocID="{4A4045ED-A119-4AA6-9C68-5FB2FD000427}" presName="parentLin" presStyleCnt="0"/>
      <dgm:spPr/>
    </dgm:pt>
    <dgm:pt modelId="{35933558-DB26-4802-B4E2-672716F88346}" type="pres">
      <dgm:prSet presAssocID="{4A4045ED-A119-4AA6-9C68-5FB2FD000427}" presName="parentLeftMargin" presStyleLbl="node1" presStyleIdx="1" presStyleCnt="3"/>
      <dgm:spPr/>
    </dgm:pt>
    <dgm:pt modelId="{12FEB779-618B-4854-88E9-390575D436B8}" type="pres">
      <dgm:prSet presAssocID="{4A4045ED-A119-4AA6-9C68-5FB2FD00042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7DA70E-372B-453D-9992-B9F46E5D404C}" type="pres">
      <dgm:prSet presAssocID="{4A4045ED-A119-4AA6-9C68-5FB2FD000427}" presName="negativeSpace" presStyleCnt="0"/>
      <dgm:spPr/>
    </dgm:pt>
    <dgm:pt modelId="{E7351307-5BD1-403B-A1BF-1058796C5E99}" type="pres">
      <dgm:prSet presAssocID="{4A4045ED-A119-4AA6-9C68-5FB2FD000427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FFD347"/>
          </a:solidFill>
        </a:ln>
      </dgm:spPr>
    </dgm:pt>
  </dgm:ptLst>
  <dgm:cxnLst>
    <dgm:cxn modelId="{4C47BF0C-5B6B-47F0-A6B5-4894696B5CAD}" type="presOf" srcId="{620EFBB7-0769-4554-96E3-51B5B6698D5A}" destId="{A8B898EB-38C9-408E-9FE2-CB5C874FA50A}" srcOrd="1" destOrd="0" presId="urn:microsoft.com/office/officeart/2005/8/layout/list1"/>
    <dgm:cxn modelId="{1BD59E24-EEF8-4998-8DB1-3343142CAF57}" srcId="{2A136A90-6B59-45AD-BBA1-85AFD032E8F8}" destId="{4A4045ED-A119-4AA6-9C68-5FB2FD000427}" srcOrd="2" destOrd="0" parTransId="{3AFC7164-9B18-4D91-8BCD-E06AEDF44A1B}" sibTransId="{858335E1-0756-4935-AE41-5B216DCCD948}"/>
    <dgm:cxn modelId="{72FBC52A-80BD-4D8D-8201-EC70459479E5}" type="presOf" srcId="{A533B6C7-3203-4AEE-95BC-E867D49C88B5}" destId="{9F236B2A-6433-401D-953E-FC86D923A3BE}" srcOrd="1" destOrd="0" presId="urn:microsoft.com/office/officeart/2005/8/layout/list1"/>
    <dgm:cxn modelId="{FFC7372E-FB9E-4701-9673-F683E4BC8F79}" type="presOf" srcId="{4A4045ED-A119-4AA6-9C68-5FB2FD000427}" destId="{35933558-DB26-4802-B4E2-672716F88346}" srcOrd="0" destOrd="0" presId="urn:microsoft.com/office/officeart/2005/8/layout/list1"/>
    <dgm:cxn modelId="{AE191E4D-5CAB-4318-B26C-FF45842DE147}" type="presOf" srcId="{A533B6C7-3203-4AEE-95BC-E867D49C88B5}" destId="{1281A6D2-5A4B-4B28-A324-2451A8523897}" srcOrd="0" destOrd="0" presId="urn:microsoft.com/office/officeart/2005/8/layout/list1"/>
    <dgm:cxn modelId="{17C9D25A-BC5F-418E-9A4A-29DD9C57BD39}" srcId="{2A136A90-6B59-45AD-BBA1-85AFD032E8F8}" destId="{620EFBB7-0769-4554-96E3-51B5B6698D5A}" srcOrd="0" destOrd="0" parTransId="{B5DFE748-686E-4A08-944E-9D07F9FA6B48}" sibTransId="{FD3AFE35-532F-4AE8-BAB4-DFA3B4B611F6}"/>
    <dgm:cxn modelId="{8028E8BF-8455-4118-B99A-A0686340C34D}" type="presOf" srcId="{2A136A90-6B59-45AD-BBA1-85AFD032E8F8}" destId="{183A34DF-AA92-49E1-8191-0CF6AD17A6AA}" srcOrd="0" destOrd="0" presId="urn:microsoft.com/office/officeart/2005/8/layout/list1"/>
    <dgm:cxn modelId="{DAB080D3-9720-409D-92F9-E4C628DAB5DB}" type="presOf" srcId="{620EFBB7-0769-4554-96E3-51B5B6698D5A}" destId="{428AD880-175D-49F1-A1F6-97F367C387BF}" srcOrd="0" destOrd="0" presId="urn:microsoft.com/office/officeart/2005/8/layout/list1"/>
    <dgm:cxn modelId="{F8ADA4DB-B32F-4B73-8A10-82145969B0D4}" type="presOf" srcId="{4A4045ED-A119-4AA6-9C68-5FB2FD000427}" destId="{12FEB779-618B-4854-88E9-390575D436B8}" srcOrd="1" destOrd="0" presId="urn:microsoft.com/office/officeart/2005/8/layout/list1"/>
    <dgm:cxn modelId="{0FE563DE-8338-4B45-BCFD-251C8642CABA}" srcId="{2A136A90-6B59-45AD-BBA1-85AFD032E8F8}" destId="{A533B6C7-3203-4AEE-95BC-E867D49C88B5}" srcOrd="1" destOrd="0" parTransId="{4FCAF1A9-8A97-45AC-B4A5-B91AEE5BC9BB}" sibTransId="{634EAA8A-B09B-42FE-8301-99FBFB2B9BD8}"/>
    <dgm:cxn modelId="{35086FED-D703-4638-98BD-FE920FA5FBDD}" type="presParOf" srcId="{183A34DF-AA92-49E1-8191-0CF6AD17A6AA}" destId="{8F706C0E-1AB2-4161-86CE-4B3594B6EE51}" srcOrd="0" destOrd="0" presId="urn:microsoft.com/office/officeart/2005/8/layout/list1"/>
    <dgm:cxn modelId="{3FD846C1-1AA1-4813-BE57-63765B60AAC5}" type="presParOf" srcId="{8F706C0E-1AB2-4161-86CE-4B3594B6EE51}" destId="{428AD880-175D-49F1-A1F6-97F367C387BF}" srcOrd="0" destOrd="0" presId="urn:microsoft.com/office/officeart/2005/8/layout/list1"/>
    <dgm:cxn modelId="{5B04AB5B-9799-43BD-8D52-7AC40E55F47A}" type="presParOf" srcId="{8F706C0E-1AB2-4161-86CE-4B3594B6EE51}" destId="{A8B898EB-38C9-408E-9FE2-CB5C874FA50A}" srcOrd="1" destOrd="0" presId="urn:microsoft.com/office/officeart/2005/8/layout/list1"/>
    <dgm:cxn modelId="{5E58D9F8-1C6A-4C88-8692-866BDA2FB234}" type="presParOf" srcId="{183A34DF-AA92-49E1-8191-0CF6AD17A6AA}" destId="{010CCE66-3FB9-4F51-BDBC-33ABD28D8225}" srcOrd="1" destOrd="0" presId="urn:microsoft.com/office/officeart/2005/8/layout/list1"/>
    <dgm:cxn modelId="{5B5BD3E0-6AA5-405C-86F6-6189D7D1BBB2}" type="presParOf" srcId="{183A34DF-AA92-49E1-8191-0CF6AD17A6AA}" destId="{CD67A140-C3A5-43E4-BD28-3C31B61E6EA3}" srcOrd="2" destOrd="0" presId="urn:microsoft.com/office/officeart/2005/8/layout/list1"/>
    <dgm:cxn modelId="{88AA28E7-36CD-44A7-8ADB-4D1F8916FBC1}" type="presParOf" srcId="{183A34DF-AA92-49E1-8191-0CF6AD17A6AA}" destId="{B5CDED1F-8360-491C-9402-4F19E16BD667}" srcOrd="3" destOrd="0" presId="urn:microsoft.com/office/officeart/2005/8/layout/list1"/>
    <dgm:cxn modelId="{FF7413D7-D548-4681-A585-70D1AABC67F9}" type="presParOf" srcId="{183A34DF-AA92-49E1-8191-0CF6AD17A6AA}" destId="{77070C8B-4365-4FE5-A117-9CDBA9EA1B7B}" srcOrd="4" destOrd="0" presId="urn:microsoft.com/office/officeart/2005/8/layout/list1"/>
    <dgm:cxn modelId="{71A0FD2B-4499-4733-9591-DA4C05395BCE}" type="presParOf" srcId="{77070C8B-4365-4FE5-A117-9CDBA9EA1B7B}" destId="{1281A6D2-5A4B-4B28-A324-2451A8523897}" srcOrd="0" destOrd="0" presId="urn:microsoft.com/office/officeart/2005/8/layout/list1"/>
    <dgm:cxn modelId="{30A09A04-D072-417D-A61D-934C676DCDCF}" type="presParOf" srcId="{77070C8B-4365-4FE5-A117-9CDBA9EA1B7B}" destId="{9F236B2A-6433-401D-953E-FC86D923A3BE}" srcOrd="1" destOrd="0" presId="urn:microsoft.com/office/officeart/2005/8/layout/list1"/>
    <dgm:cxn modelId="{524522B1-B159-42B4-B665-C9379A55DCC7}" type="presParOf" srcId="{183A34DF-AA92-49E1-8191-0CF6AD17A6AA}" destId="{622D5052-0558-4614-99B8-0AD5AD5D765D}" srcOrd="5" destOrd="0" presId="urn:microsoft.com/office/officeart/2005/8/layout/list1"/>
    <dgm:cxn modelId="{E7BEC372-D400-47C9-A797-96ADB89A1753}" type="presParOf" srcId="{183A34DF-AA92-49E1-8191-0CF6AD17A6AA}" destId="{87E2FD7C-0729-47B8-B1FB-A44E439BE764}" srcOrd="6" destOrd="0" presId="urn:microsoft.com/office/officeart/2005/8/layout/list1"/>
    <dgm:cxn modelId="{417F3911-D9AF-4E19-9D90-8109AFEFCD0B}" type="presParOf" srcId="{183A34DF-AA92-49E1-8191-0CF6AD17A6AA}" destId="{6052B25F-36DF-4A5F-BA08-1F9785D05B9B}" srcOrd="7" destOrd="0" presId="urn:microsoft.com/office/officeart/2005/8/layout/list1"/>
    <dgm:cxn modelId="{3DE435C5-4ABA-458C-BF3A-884235FEC02F}" type="presParOf" srcId="{183A34DF-AA92-49E1-8191-0CF6AD17A6AA}" destId="{C731DBC8-0E99-4639-ACA2-7ACEFA2844BF}" srcOrd="8" destOrd="0" presId="urn:microsoft.com/office/officeart/2005/8/layout/list1"/>
    <dgm:cxn modelId="{9CE7FB1B-7AC6-451B-AD05-46E39FAC0010}" type="presParOf" srcId="{C731DBC8-0E99-4639-ACA2-7ACEFA2844BF}" destId="{35933558-DB26-4802-B4E2-672716F88346}" srcOrd="0" destOrd="0" presId="urn:microsoft.com/office/officeart/2005/8/layout/list1"/>
    <dgm:cxn modelId="{D7FA96C3-741B-437E-86F3-1F9B666F84B5}" type="presParOf" srcId="{C731DBC8-0E99-4639-ACA2-7ACEFA2844BF}" destId="{12FEB779-618B-4854-88E9-390575D436B8}" srcOrd="1" destOrd="0" presId="urn:microsoft.com/office/officeart/2005/8/layout/list1"/>
    <dgm:cxn modelId="{3A498131-4138-44B4-9C9F-8B31018D776D}" type="presParOf" srcId="{183A34DF-AA92-49E1-8191-0CF6AD17A6AA}" destId="{0E7DA70E-372B-453D-9992-B9F46E5D404C}" srcOrd="9" destOrd="0" presId="urn:microsoft.com/office/officeart/2005/8/layout/list1"/>
    <dgm:cxn modelId="{14BB65EA-6E97-4ECF-BD27-4835B736C81E}" type="presParOf" srcId="{183A34DF-AA92-49E1-8191-0CF6AD17A6AA}" destId="{E7351307-5BD1-403B-A1BF-1058796C5E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7A140-C3A5-43E4-BD28-3C31B61E6EA3}">
      <dsp:nvSpPr>
        <dsp:cNvPr id="0" name=""/>
        <dsp:cNvSpPr/>
      </dsp:nvSpPr>
      <dsp:spPr>
        <a:xfrm>
          <a:off x="0" y="600229"/>
          <a:ext cx="721071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98EB-38C9-408E-9FE2-CB5C874FA50A}">
      <dsp:nvSpPr>
        <dsp:cNvPr id="0" name=""/>
        <dsp:cNvSpPr/>
      </dsp:nvSpPr>
      <dsp:spPr>
        <a:xfrm>
          <a:off x="360535" y="54109"/>
          <a:ext cx="5047501" cy="109224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TOUCH IT!</a:t>
          </a:r>
        </a:p>
      </dsp:txBody>
      <dsp:txXfrm>
        <a:off x="413854" y="107428"/>
        <a:ext cx="4940863" cy="985602"/>
      </dsp:txXfrm>
    </dsp:sp>
    <dsp:sp modelId="{87E2FD7C-0729-47B8-B1FB-A44E439BE764}">
      <dsp:nvSpPr>
        <dsp:cNvPr id="0" name=""/>
        <dsp:cNvSpPr/>
      </dsp:nvSpPr>
      <dsp:spPr>
        <a:xfrm>
          <a:off x="0" y="2278549"/>
          <a:ext cx="721071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6B2A-6433-401D-953E-FC86D923A3BE}">
      <dsp:nvSpPr>
        <dsp:cNvPr id="0" name=""/>
        <dsp:cNvSpPr/>
      </dsp:nvSpPr>
      <dsp:spPr>
        <a:xfrm>
          <a:off x="360535" y="1732429"/>
          <a:ext cx="5047501" cy="109224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TASTE IT! </a:t>
          </a:r>
        </a:p>
      </dsp:txBody>
      <dsp:txXfrm>
        <a:off x="413854" y="1785748"/>
        <a:ext cx="4940863" cy="985602"/>
      </dsp:txXfrm>
    </dsp:sp>
    <dsp:sp modelId="{E7351307-5BD1-403B-A1BF-1058796C5E99}">
      <dsp:nvSpPr>
        <dsp:cNvPr id="0" name=""/>
        <dsp:cNvSpPr/>
      </dsp:nvSpPr>
      <dsp:spPr>
        <a:xfrm>
          <a:off x="0" y="3956869"/>
          <a:ext cx="721071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3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B779-618B-4854-88E9-390575D436B8}">
      <dsp:nvSpPr>
        <dsp:cNvPr id="0" name=""/>
        <dsp:cNvSpPr/>
      </dsp:nvSpPr>
      <dsp:spPr>
        <a:xfrm>
          <a:off x="360535" y="3410749"/>
          <a:ext cx="5047501" cy="109224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SMELL IT!</a:t>
          </a:r>
        </a:p>
      </dsp:txBody>
      <dsp:txXfrm>
        <a:off x="413854" y="3464068"/>
        <a:ext cx="4940863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endParaRPr lang="en-US" dirty="0"/>
          </a:p>
          <a:p>
            <a:r>
              <a:rPr lang="en-US" dirty="0"/>
              <a:t>If I look at a spider, will it hurt me?   NO</a:t>
            </a:r>
          </a:p>
          <a:p>
            <a:r>
              <a:rPr lang="en-US" dirty="0"/>
              <a:t>But if I TOUCH a spider it might sting (hurt) me ….some bugs, insects, snakes, and spiders have poison in their bites!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 LOOK-A-LIKE Activity!!!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Just have about 3 examples to show how many common liquids that could be dangerous look like common drinks we all like.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5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should you ask before touching, smelling, or tasting something that you’re not sure of ?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Grandparent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Trusted Adult (grown-up)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is getting this magnet today, please take it home ask your parent or adult you live with to post it on the refrigerator</a:t>
            </a:r>
          </a:p>
          <a:p>
            <a:endParaRPr lang="en-US" dirty="0"/>
          </a:p>
          <a:p>
            <a:r>
              <a:rPr lang="en-US" dirty="0"/>
              <a:t>Tell them the Poison Safety Rules you learned today and show that you are Poison Safety SMART!!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00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the students if the medicine we get from our Doctor is always safe?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the students if the medicine we can buy at the store is always safe?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can medicine be a poison…allow time for answers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we take too much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we take medicine that isn’t ours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we take medicine for a sickness or a problem we don’t have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All of these can lead to medicine being a poison to us…remember a poison is anything that can hurt the body if we Smell it, Touch it or Taste it without knowing what it is.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Never take medicine by yourself!  Make sure you check with an adult before you take any kind of medicine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Medication can look like candy, and this can be very dangerous.  We can eat something we think is good and safe, but it could really be a medication or poisonous drug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Show students a few examples of candy that looks like a medication/drug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Then play the Candy  vs Medicine game at the end of lesson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Never take anything that looks like candy from someone you don’t know, not adults, not older kids or not even your friends! 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Remember, ASK FIRST before you TASTE, TOUCH or SMELL!!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0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18.sv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miclassroom.com/wp-content/uploads/2023/09/2_sidelined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alpoison.org/you/pills-or-cand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510" y="1280032"/>
            <a:ext cx="7910481" cy="1602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Poison Prevention &amp;</a:t>
            </a:r>
            <a:b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Medication Safety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Lori Arnette, BSN, RN </a:t>
            </a:r>
          </a:p>
          <a:p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Arkansas Department of Health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A123BD8-A09C-49C0-98E8-54B5561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A56DF0C-1331-406E-AEE6-06E0E59F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protect yourself and others from poison &amp; medicine!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A123BD8-A09C-49C0-98E8-54B5561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A56DF0C-1331-406E-AEE6-06E0E59F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What is Poison?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825625"/>
            <a:ext cx="83785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A poison is anything that can make you sick! 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A poison can be something that can make you sick if you… 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Touch It!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Taste It!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Smell It!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2552069-B473-6E68-0504-AD12091EA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9787" y="661988"/>
            <a:ext cx="2219325" cy="2057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575C9E-E8E7-4514-7509-6FC7CB47C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3152" y="4441719"/>
            <a:ext cx="1587564" cy="173524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96966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Name a Poison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83E472-316B-42B5-9901-2C007C5B7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282" y="1837302"/>
            <a:ext cx="2268675" cy="183257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00DCA9-3B7A-4837-9C64-F0CE0D5E2B3A}"/>
              </a:ext>
            </a:extLst>
          </p:cNvPr>
          <p:cNvSpPr txBox="1"/>
          <p:nvPr/>
        </p:nvSpPr>
        <p:spPr>
          <a:xfrm>
            <a:off x="663286" y="3784291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Cleaning Products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63B806-86C1-44AC-8470-6E6761DC7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282" y="4307031"/>
            <a:ext cx="2268675" cy="20158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D4552E-64C5-40E0-AE15-5B00BB70508E}"/>
              </a:ext>
            </a:extLst>
          </p:cNvPr>
          <p:cNvSpPr txBox="1"/>
          <p:nvPr/>
        </p:nvSpPr>
        <p:spPr>
          <a:xfrm>
            <a:off x="663286" y="6376554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Gasoline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EE42B7D-A1DC-4708-8147-D9D746BA7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2300" y="1768455"/>
            <a:ext cx="2268675" cy="2015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B674D5-C064-4DDD-8FE9-D8801F4C0A04}"/>
              </a:ext>
            </a:extLst>
          </p:cNvPr>
          <p:cNvSpPr txBox="1"/>
          <p:nvPr/>
        </p:nvSpPr>
        <p:spPr>
          <a:xfrm>
            <a:off x="3614305" y="3784291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Medicine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DDD40F6-2362-4667-BF5E-80F684666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2298" y="4307031"/>
            <a:ext cx="2268675" cy="20158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0FFF75-43A7-4E33-BD4E-2A24EA207112}"/>
              </a:ext>
            </a:extLst>
          </p:cNvPr>
          <p:cNvSpPr txBox="1"/>
          <p:nvPr/>
        </p:nvSpPr>
        <p:spPr>
          <a:xfrm>
            <a:off x="3614305" y="6376554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Bleach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51D9B-1137-438D-A466-460D44ED3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6359" y="1768455"/>
            <a:ext cx="2268675" cy="20158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0715F-CA2B-4594-91FD-D8C6E5E10965}"/>
              </a:ext>
            </a:extLst>
          </p:cNvPr>
          <p:cNvSpPr txBox="1"/>
          <p:nvPr/>
        </p:nvSpPr>
        <p:spPr>
          <a:xfrm>
            <a:off x="6565863" y="3810842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Bees or Wasps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47BD82-D8BD-4FB4-9086-D3AD4D44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1867" y="4307031"/>
            <a:ext cx="2268675" cy="20158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6E47C2-C29C-4EC4-A9A9-B75D7A68E935}"/>
              </a:ext>
            </a:extLst>
          </p:cNvPr>
          <p:cNvSpPr txBox="1"/>
          <p:nvPr/>
        </p:nvSpPr>
        <p:spPr>
          <a:xfrm>
            <a:off x="6556664" y="6376554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Spiders or Snakes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E49640-1F41-49EF-9DE6-5B8BD818E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Shirt">
              <a:extLst>
                <a:ext uri="{FF2B5EF4-FFF2-40B4-BE49-F238E27FC236}">
                  <a16:creationId xmlns:a16="http://schemas.microsoft.com/office/drawing/2014/main" id="{D0B86988-B817-439D-A6A5-18064726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887424">
              <a:off x="9541289" y="4083626"/>
              <a:ext cx="1951759" cy="1951759"/>
            </a:xfrm>
            <a:prstGeom prst="rect">
              <a:avLst/>
            </a:prstGeom>
          </p:spPr>
        </p:pic>
        <p:pic>
          <p:nvPicPr>
            <p:cNvPr id="14" name="Graphic 13" descr="Glasses">
              <a:extLst>
                <a:ext uri="{FF2B5EF4-FFF2-40B4-BE49-F238E27FC236}">
                  <a16:creationId xmlns:a16="http://schemas.microsoft.com/office/drawing/2014/main" id="{92AEA3DE-CFDD-499C-B6AD-99345EA1C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</p:spPr>
        </p:pic>
        <p:pic>
          <p:nvPicPr>
            <p:cNvPr id="16" name="Graphic 15" descr="Boot">
              <a:extLst>
                <a:ext uri="{FF2B5EF4-FFF2-40B4-BE49-F238E27FC236}">
                  <a16:creationId xmlns:a16="http://schemas.microsoft.com/office/drawing/2014/main" id="{BDFF0140-1CC8-4F76-B83E-EFC26BF5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5BBC0D0-5C9A-D7E9-BEB0-C655438115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4159" y="1917894"/>
            <a:ext cx="1214527" cy="11111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F281E3-1FE3-E88D-0844-86CC37186E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8930" y="2577727"/>
            <a:ext cx="1109186" cy="11628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0A8742-1FE0-45D8-816F-63430C562E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34" y="1948590"/>
            <a:ext cx="1655566" cy="16555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85BC08-4C14-9702-CB09-57F83F39E5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9717" y="4454079"/>
            <a:ext cx="1248064" cy="17217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DECDE3-1727-F8DA-4576-D1A752D346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834" y="4591033"/>
            <a:ext cx="1521049" cy="15210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45B0F7E-1BF7-ABD1-0A3D-EE70344DB4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4179" y="1951295"/>
            <a:ext cx="1579139" cy="15791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024DC0-F9E5-FF5B-D8DF-F88FC26CAF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6664" y="4399426"/>
            <a:ext cx="1126678" cy="10216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87A32A-5B83-7859-5C7B-92FFDE2C50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26939" y="5043750"/>
            <a:ext cx="1168115" cy="11681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7" grpId="0"/>
      <p:bldP spid="18" grpId="0" animBg="1"/>
      <p:bldP spid="20" grpId="0"/>
      <p:bldP spid="22" grpId="0" animBg="1"/>
      <p:bldP spid="23" grpId="0"/>
      <p:bldP spid="19" grpId="0" animBg="1"/>
      <p:bldP spid="21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96966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Name a Poison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83E472-316B-42B5-9901-2C007C5B7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282" y="1837302"/>
            <a:ext cx="2268675" cy="183257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00DCA9-3B7A-4837-9C64-F0CE0D5E2B3A}"/>
              </a:ext>
            </a:extLst>
          </p:cNvPr>
          <p:cNvSpPr txBox="1"/>
          <p:nvPr/>
        </p:nvSpPr>
        <p:spPr>
          <a:xfrm>
            <a:off x="663286" y="3784291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63B806-86C1-44AC-8470-6E6761DC7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282" y="4307031"/>
            <a:ext cx="2268675" cy="20158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D4552E-64C5-40E0-AE15-5B00BB70508E}"/>
              </a:ext>
            </a:extLst>
          </p:cNvPr>
          <p:cNvSpPr txBox="1"/>
          <p:nvPr/>
        </p:nvSpPr>
        <p:spPr>
          <a:xfrm>
            <a:off x="663286" y="6376554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Vitamins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EE42B7D-A1DC-4708-8147-D9D746BA7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2300" y="1768455"/>
            <a:ext cx="2268675" cy="2015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B674D5-C064-4DDD-8FE9-D8801F4C0A04}"/>
              </a:ext>
            </a:extLst>
          </p:cNvPr>
          <p:cNvSpPr txBox="1"/>
          <p:nvPr/>
        </p:nvSpPr>
        <p:spPr>
          <a:xfrm>
            <a:off x="3614305" y="3784291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Cigarettes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DDD40F6-2362-4667-BF5E-80F684666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2298" y="4307031"/>
            <a:ext cx="2268675" cy="20158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0FFF75-43A7-4E33-BD4E-2A24EA207112}"/>
              </a:ext>
            </a:extLst>
          </p:cNvPr>
          <p:cNvSpPr txBox="1"/>
          <p:nvPr/>
        </p:nvSpPr>
        <p:spPr>
          <a:xfrm>
            <a:off x="3614305" y="6376554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51D9B-1137-438D-A466-460D44ED3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6359" y="1768455"/>
            <a:ext cx="2268675" cy="20158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0715F-CA2B-4594-91FD-D8C6E5E10965}"/>
              </a:ext>
            </a:extLst>
          </p:cNvPr>
          <p:cNvSpPr txBox="1"/>
          <p:nvPr/>
        </p:nvSpPr>
        <p:spPr>
          <a:xfrm>
            <a:off x="6565863" y="3810842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 Mushrooms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47BD82-D8BD-4FB4-9086-D3AD4D44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1867" y="4307031"/>
            <a:ext cx="2268675" cy="20158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6E47C2-C29C-4EC4-A9A9-B75D7A68E935}"/>
              </a:ext>
            </a:extLst>
          </p:cNvPr>
          <p:cNvSpPr txBox="1"/>
          <p:nvPr/>
        </p:nvSpPr>
        <p:spPr>
          <a:xfrm>
            <a:off x="6556664" y="6376554"/>
            <a:ext cx="19846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Toothpaste/Mouthwash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E49640-1F41-49EF-9DE6-5B8BD818E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Shirt">
              <a:extLst>
                <a:ext uri="{FF2B5EF4-FFF2-40B4-BE49-F238E27FC236}">
                  <a16:creationId xmlns:a16="http://schemas.microsoft.com/office/drawing/2014/main" id="{D0B86988-B817-439D-A6A5-18064726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887424">
              <a:off x="9541289" y="4083626"/>
              <a:ext cx="1951759" cy="1951759"/>
            </a:xfrm>
            <a:prstGeom prst="rect">
              <a:avLst/>
            </a:prstGeom>
          </p:spPr>
        </p:pic>
        <p:pic>
          <p:nvPicPr>
            <p:cNvPr id="14" name="Graphic 13" descr="Glasses">
              <a:extLst>
                <a:ext uri="{FF2B5EF4-FFF2-40B4-BE49-F238E27FC236}">
                  <a16:creationId xmlns:a16="http://schemas.microsoft.com/office/drawing/2014/main" id="{92AEA3DE-CFDD-499C-B6AD-99345EA1C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</p:spPr>
        </p:pic>
        <p:pic>
          <p:nvPicPr>
            <p:cNvPr id="16" name="Graphic 15" descr="Boot">
              <a:extLst>
                <a:ext uri="{FF2B5EF4-FFF2-40B4-BE49-F238E27FC236}">
                  <a16:creationId xmlns:a16="http://schemas.microsoft.com/office/drawing/2014/main" id="{BDFF0140-1CC8-4F76-B83E-EFC26BF5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D41BEE1-7304-3E96-ECE9-B918B94C20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15386" y="2144789"/>
            <a:ext cx="1631620" cy="11856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4D53AB3-84F2-1FC8-BFEB-4A4B460A6A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0572" y="2045776"/>
            <a:ext cx="1507634" cy="15076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0225FC-D55C-B4FF-4E5C-F78C12AA65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5205" y="2045776"/>
            <a:ext cx="1538010" cy="16009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4AC2B54-8235-4EDC-B1A0-C76E283B0C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365" y="4538169"/>
            <a:ext cx="1492503" cy="15535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38025A2-FE2C-704E-7BB6-A5EA424ACA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4480" y="4460015"/>
            <a:ext cx="1779817" cy="17098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E2B75B-F81B-7989-8961-6C95D39843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4014" y="4460015"/>
            <a:ext cx="1630242" cy="183017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510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 animBg="1"/>
      <p:bldP spid="17" grpId="0"/>
      <p:bldP spid="18" grpId="0" animBg="1"/>
      <p:bldP spid="20" grpId="0"/>
      <p:bldP spid="22" grpId="0" animBg="1"/>
      <p:bldP spid="23" grpId="0"/>
      <p:bldP spid="19" grpId="0" animBg="1"/>
      <p:bldP spid="21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0" y="365125"/>
            <a:ext cx="8806823" cy="10272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Should I Taste It, Touch It or Smell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392382"/>
            <a:ext cx="8378529" cy="2036618"/>
          </a:xfrm>
        </p:spPr>
        <p:txBody>
          <a:bodyPr/>
          <a:lstStyle/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Look-A-Like Activity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Microscope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00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Safety Rules!!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2" y="929534"/>
            <a:ext cx="6615687" cy="728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 if you’re not sure what it is…</a:t>
            </a:r>
            <a:r>
              <a:rPr lang="en-US" sz="43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32CE14B-3BA1-4454-827F-25161105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493388"/>
              </p:ext>
            </p:extLst>
          </p:nvPr>
        </p:nvGraphicFramePr>
        <p:xfrm>
          <a:off x="521283" y="1608089"/>
          <a:ext cx="7210716" cy="4943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" name="Graphic 12" descr="Beaker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286C7C7-7175-06B0-8E61-69B48BCA7789}"/>
              </a:ext>
            </a:extLst>
          </p:cNvPr>
          <p:cNvSpPr txBox="1"/>
          <p:nvPr/>
        </p:nvSpPr>
        <p:spPr>
          <a:xfrm>
            <a:off x="9377794" y="1657954"/>
            <a:ext cx="2889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ASK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FIRST 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975EA2-48EE-119C-1C90-D5784FA1AD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548" y="1731199"/>
            <a:ext cx="907658" cy="9573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196810-C8DF-BDA1-1AC8-6C7C5E1CF5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0548" y="3428999"/>
            <a:ext cx="907658" cy="883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EAA263-F3D7-7DA9-178C-5BF6546A32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548" y="5114439"/>
            <a:ext cx="907658" cy="945397"/>
          </a:xfrm>
          <a:prstGeom prst="rect">
            <a:avLst/>
          </a:prstGeom>
        </p:spPr>
      </p:pic>
      <p:pic>
        <p:nvPicPr>
          <p:cNvPr id="2050" name="Picture 2" descr="Stop Sign Stock Illustrations – 284,172 Stop Sign Stock Illustrations,  Vectors &amp; Clipart - Dreamstime">
            <a:extLst>
              <a:ext uri="{FF2B5EF4-FFF2-40B4-BE49-F238E27FC236}">
                <a16:creationId xmlns:a16="http://schemas.microsoft.com/office/drawing/2014/main" id="{2FEA3DB7-CD53-4048-36C0-A41578AE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361" y="183375"/>
            <a:ext cx="1492317" cy="14923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OH NO!  What should I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76" y="1825624"/>
            <a:ext cx="837852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If you have an accident with a poison, who should you tell? 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Parent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Teacher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Grandparent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Trusted Adult</a:t>
            </a: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Who can they CALL? 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Arkansas Poison Hotline!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1-800-222-1222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9-1-1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5" y="-1"/>
            <a:ext cx="3668917" cy="6941127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pic>
        <p:nvPicPr>
          <p:cNvPr id="15" name="Picture 4" descr="Poison Help Magnets (English) - NJ Poison Control Center">
            <a:extLst>
              <a:ext uri="{FF2B5EF4-FFF2-40B4-BE49-F238E27FC236}">
                <a16:creationId xmlns:a16="http://schemas.microsoft.com/office/drawing/2014/main" id="{4921AF1E-E885-E7C2-4C26-DDDA39A5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269" y="647700"/>
            <a:ext cx="2190750" cy="20859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0C4BCC-7D59-50AB-8876-55D1A4255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0455" y="4091270"/>
            <a:ext cx="2382724" cy="23759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588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Medicine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392382"/>
            <a:ext cx="8378529" cy="524864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do we get medicine from? 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Nurse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</a:t>
            </a:r>
          </a:p>
          <a:p>
            <a:pPr lvl="1"/>
            <a:endParaRPr lang="en-US" sz="20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medicine be a Poison? 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medicine look like candy? 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https://ymiclassroom.com/wp-content/uploads/2023/09/2_sidelined.mp4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0789A57-3987-AAE1-C2C9-C991CBF71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900" y="777245"/>
            <a:ext cx="2651755" cy="26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Is It Candy or Is It Medicine?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392382"/>
            <a:ext cx="8378529" cy="2036618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Activity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https://calpoison.org/you/pills-or-candy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Microscope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8EAC617-050E-4DC3-7F9F-107CC3C5C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005" y="3402688"/>
            <a:ext cx="6360117" cy="30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win32_fixed.potx" id="{269FE122-B7FA-4B7D-8A63-CDA86BC2B22B}" vid="{7A4BF6DB-F99C-4999-B097-EACC7D6974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DB3A40A71FA40BCA8444AA4B09798" ma:contentTypeVersion="13" ma:contentTypeDescription="Create a new document." ma:contentTypeScope="" ma:versionID="23c9190356b75c44cee0eeb4e325bb88">
  <xsd:schema xmlns:xsd="http://www.w3.org/2001/XMLSchema" xmlns:xs="http://www.w3.org/2001/XMLSchema" xmlns:p="http://schemas.microsoft.com/office/2006/metadata/properties" xmlns:ns3="fe6e523b-57ec-4ef0-b790-4ca0126da12c" xmlns:ns4="35dc505d-c491-4eea-9689-25d76d73a323" targetNamespace="http://schemas.microsoft.com/office/2006/metadata/properties" ma:root="true" ma:fieldsID="cec089177c050c55958c4e701fc2b772" ns3:_="" ns4:_="">
    <xsd:import namespace="fe6e523b-57ec-4ef0-b790-4ca0126da12c"/>
    <xsd:import namespace="35dc505d-c491-4eea-9689-25d76d73a3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e523b-57ec-4ef0-b790-4ca0126da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c505d-c491-4eea-9689-25d76d73a3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6e523b-57ec-4ef0-b790-4ca0126da12c" xsi:nil="true"/>
  </documentManagement>
</p:properties>
</file>

<file path=customXml/itemProps1.xml><?xml version="1.0" encoding="utf-8"?>
<ds:datastoreItem xmlns:ds="http://schemas.openxmlformats.org/officeDocument/2006/customXml" ds:itemID="{27A2DE84-6DFE-476A-BE3D-177D3B2B2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E13E74-1FFB-4C8A-9686-201BABAFC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e523b-57ec-4ef0-b790-4ca0126da12c"/>
    <ds:schemaRef ds:uri="35dc505d-c491-4eea-9689-25d76d73a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1DCE03-3329-4A2B-BAC8-832D84E8A9F4}">
  <ds:schemaRefs>
    <ds:schemaRef ds:uri="http://purl.org/dc/elements/1.1/"/>
    <ds:schemaRef ds:uri="35dc505d-c491-4eea-9689-25d76d73a323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e6e523b-57ec-4ef0-b790-4ca0126da12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4389</TotalTime>
  <Words>598</Words>
  <Application>Microsoft Office PowerPoint</Application>
  <PresentationFormat>Widescreen</PresentationFormat>
  <Paragraphs>109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Poison Prevention &amp; Medication Safety</vt:lpstr>
      <vt:lpstr>What is Poison? </vt:lpstr>
      <vt:lpstr>Name a Poison</vt:lpstr>
      <vt:lpstr>Name a Poison</vt:lpstr>
      <vt:lpstr>Should I Taste It, Touch It or Smell It? </vt:lpstr>
      <vt:lpstr>Safety Rules!! </vt:lpstr>
      <vt:lpstr>OH NO!  What should I do? </vt:lpstr>
      <vt:lpstr>Medicine Safety</vt:lpstr>
      <vt:lpstr>Is It Candy or Is It Medicine? </vt:lpstr>
      <vt:lpstr>Remember… Safety First!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Lori Arnette</dc:creator>
  <cp:lastModifiedBy>Lori Arnette</cp:lastModifiedBy>
  <cp:revision>4</cp:revision>
  <dcterms:created xsi:type="dcterms:W3CDTF">2023-09-14T18:26:59Z</dcterms:created>
  <dcterms:modified xsi:type="dcterms:W3CDTF">2023-10-23T13:40:59Z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0x0101003EDDB3A40A71FA40BCA8444AA4B09798</vt:lpwstr>
  </property>
</Properties>
</file>