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4" y="2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c2fa65e1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c2fa65e1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c2fa65e12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c2fa65e12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c2fa65e1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c2fa65e12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c2fa65e12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c2fa65e12_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c2fa65e12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c2fa65e12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c2fa65e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c2fa65e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Always Changing </a:t>
            </a:r>
            <a:b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Girls and Puberty</a:t>
            </a:r>
            <a:endParaRPr sz="54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r>
              <a:rPr lang="en-US"/>
              <a:t>Middle School Girls</a:t>
            </a:r>
            <a:endParaRPr sz="18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 descr="File:AR-Dept-of-Health.jp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2" y="4599282"/>
            <a:ext cx="2307902" cy="2033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000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rPr>
              <a:t>FLOW?</a:t>
            </a:r>
            <a:endParaRPr>
              <a:solidFill>
                <a:srgbClr val="EA3C9E"/>
              </a:solidFill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677315" y="2160600"/>
            <a:ext cx="90237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The process where your uterus begins to shed its lining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This process is what causes vaginal bleeding aka flow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The period of time between each cycle is 24-28 days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How much?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677328" y="609600"/>
            <a:ext cx="55653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PADS:</a:t>
            </a:r>
            <a:endParaRPr sz="4800"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677325" y="2160600"/>
            <a:ext cx="5628000" cy="432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Pads go in your underwear and have a sticky back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Change often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Dispose of them by rolling them up and putting them in toilet paper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NEVER FLUSH!!!!</a:t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5937" y="411655"/>
            <a:ext cx="3618000" cy="21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1290" y="3168575"/>
            <a:ext cx="3755461" cy="282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TAMPONS</a:t>
            </a: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Tampons are inserted into your vagina and should be changed every 4-8 hours or more often as needed. 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4989" y="1325058"/>
            <a:ext cx="5075742" cy="440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677329" y="609600"/>
            <a:ext cx="4459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000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rPr>
              <a:t>MENSTRUAL CUP:</a:t>
            </a:r>
            <a:endParaRPr>
              <a:solidFill>
                <a:srgbClr val="EA3C9E"/>
              </a:solidFill>
            </a:endParaRPr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677325" y="2160602"/>
            <a:ext cx="4184100" cy="46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Made of silicone or latex rubber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It forms a seal by resting on the vaginal wall 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Most are reusable, but there are some that are disposable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700" y="719387"/>
            <a:ext cx="2747700" cy="28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2499" y="4386925"/>
            <a:ext cx="4004275" cy="1799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Hygiene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677325" y="1419528"/>
            <a:ext cx="8596800" cy="50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r>
              <a:rPr lang="en-US" sz="3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Sweating</a:t>
            </a:r>
            <a:endParaRPr sz="3000"/>
          </a:p>
          <a:p>
            <a:pPr marL="342900" marR="0" lvl="0" indent="-3632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Body produces more sweat; body odor.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(2.6 million glands)</a:t>
            </a:r>
            <a:endParaRPr sz="24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632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Why you sweat:</a:t>
            </a:r>
            <a:endParaRPr sz="2400"/>
          </a:p>
          <a:p>
            <a:pPr marL="742950" marR="0" lvl="1" indent="-3263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Helps to regulate body temperature.</a:t>
            </a:r>
            <a:endParaRPr sz="2400"/>
          </a:p>
          <a:p>
            <a:pPr marL="342900" marR="0" lvl="0" indent="-3632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Bathe/shower with soap daily</a:t>
            </a:r>
            <a:endParaRPr sz="2400"/>
          </a:p>
          <a:p>
            <a:pPr marL="342900" marR="0" lvl="0" indent="-3632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Change sweaty clothes.</a:t>
            </a:r>
            <a:endParaRPr sz="2400"/>
          </a:p>
          <a:p>
            <a:pPr marL="342900" marR="0" lvl="0" indent="-3632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underarm odor and wetness with deodorant or antiperspirant</a:t>
            </a:r>
            <a:endParaRPr sz="2400"/>
          </a:p>
          <a:p>
            <a:pPr marL="342900" marR="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Hygiene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677325" y="1444448"/>
            <a:ext cx="8596800" cy="4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r>
              <a:rPr lang="en-US" sz="3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Skin Care</a:t>
            </a:r>
            <a:endParaRPr sz="30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Oil glands become more active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Oil and dead skin cells lead to acne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Cleanse twice a day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worry; acne is a normal part of puberty, and you can do things to reduce it.</a:t>
            </a:r>
            <a:endParaRPr sz="24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Hygiene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677325" y="1369098"/>
            <a:ext cx="8596800" cy="4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r>
              <a:rPr lang="en-US" sz="3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 Hair</a:t>
            </a:r>
            <a:endParaRPr sz="30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3000" b="1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Shampoo hair regularly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(daily if you want to)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Shampooing helps remove dirt, oil and styling products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Massage conditioner into your hair 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If hair is cut short, use sunscreen on your scalp</a:t>
            </a:r>
            <a:endParaRPr sz="24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/>
              <a:t>Personal</a:t>
            </a: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 Hygiene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r>
              <a:rPr lang="en-US" sz="3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Oral Health </a:t>
            </a: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(care of your teeth)</a:t>
            </a:r>
            <a:endParaRPr sz="30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Brush teeth and gums with a fluoride toothpaste at least twice a day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Floss teeth daily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See your dentist on a regular basis (Cleanings 2x per ye</a:t>
            </a:r>
            <a:r>
              <a:rPr lang="en-US" sz="2400"/>
              <a:t>ar)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Drink fluoridated water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(if available)</a:t>
            </a:r>
            <a:endParaRPr sz="24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5" descr="C:\Users\Bob Williams\Desktop\IMG_20170817_000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3999" y="891324"/>
            <a:ext cx="7605300" cy="50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</a:t>
            </a:r>
            <a:r>
              <a:rPr lang="en-US"/>
              <a:t>Hygiene</a:t>
            </a: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677325" y="1237372"/>
            <a:ext cx="8596800" cy="48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008"/>
              <a:buFont typeface="Noto Sans Symbols"/>
              <a:buNone/>
            </a:pPr>
            <a:r>
              <a:rPr lang="en-US" sz="240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Hand Washing</a:t>
            </a:r>
            <a:endParaRPr sz="2400" u="sng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568"/>
              <a:buFont typeface="Noto Sans Symbols"/>
              <a:buChar char="▶"/>
            </a:pPr>
            <a:r>
              <a:rPr lang="en-US" sz="196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1960" b="1" i="0" u="sng" strike="noStrike" cap="none">
                <a:solidFill>
                  <a:srgbClr val="3F3F3F"/>
                </a:solidFill>
              </a:rPr>
              <a:t>One</a:t>
            </a:r>
            <a:r>
              <a:rPr lang="en-US" sz="196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thing </a:t>
            </a:r>
            <a:r>
              <a:rPr lang="en-US" sz="196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lang="en-US" sz="196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96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can do to prevent the spread of germs such as cold, flu, stomach bugs and more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568"/>
              <a:buFont typeface="Noto Sans Symbols"/>
              <a:buChar char="▶"/>
            </a:pPr>
            <a:r>
              <a:rPr lang="en-US" sz="196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Keep your fingernails trimmed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568"/>
              <a:buFont typeface="Noto Sans Symbols"/>
              <a:buChar char="▶"/>
            </a:pPr>
            <a:r>
              <a:rPr lang="en-US" sz="196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Wash hands for 20 seconds with SOAP and water: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568"/>
              <a:buFont typeface="Noto Sans Symbols"/>
              <a:buNone/>
            </a:pPr>
            <a:r>
              <a:rPr lang="en-US" sz="196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</a:t>
            </a:r>
            <a:r>
              <a:rPr lang="en-US" sz="196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WHEN???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56"/>
              <a:buFont typeface="Noto Sans Symbols"/>
              <a:buChar char="▶"/>
            </a:pPr>
            <a:r>
              <a:rPr lang="en-US" sz="182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Before and after eating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56"/>
              <a:buFont typeface="Noto Sans Symbols"/>
              <a:buChar char="▶"/>
            </a:pPr>
            <a:r>
              <a:rPr lang="en-US" sz="182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After using the bathroom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56"/>
              <a:buFont typeface="Noto Sans Symbols"/>
              <a:buChar char="▶"/>
            </a:pPr>
            <a:r>
              <a:rPr lang="en-US" sz="182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After sneezing or coughing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56"/>
              <a:buFont typeface="Noto Sans Symbols"/>
              <a:buChar char="▶"/>
            </a:pPr>
            <a:r>
              <a:rPr lang="en-US" sz="182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After playing with an animal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56"/>
              <a:buFont typeface="Noto Sans Symbols"/>
              <a:buChar char="▶"/>
            </a:pPr>
            <a:r>
              <a:rPr lang="en-US" sz="182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Anytime your hands are dirty</a:t>
            </a:r>
            <a:endParaRPr/>
          </a:p>
          <a:p>
            <a:pPr marL="342900" marR="0" lvl="0" indent="-27889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008"/>
              <a:buFont typeface="Noto Sans Symbols"/>
              <a:buNone/>
            </a:pPr>
            <a:endParaRPr sz="126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Today’s </a:t>
            </a:r>
            <a:b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Class Guidelines 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4196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be afraid to ask questions </a:t>
            </a:r>
            <a:endParaRPr sz="3000"/>
          </a:p>
          <a:p>
            <a:pPr marL="342900" marR="0" lvl="0" indent="-4419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 respectful of your peers </a:t>
            </a:r>
            <a:endParaRPr sz="3000"/>
          </a:p>
          <a:p>
            <a:pPr marL="342900" marR="0" lvl="0" indent="-4419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No personal stories</a:t>
            </a:r>
            <a:endParaRPr sz="3000"/>
          </a:p>
          <a:p>
            <a:pPr marL="342900" marR="0" lvl="0" indent="-4419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use appropriate medical terms</a:t>
            </a:r>
            <a:endParaRPr sz="30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Hygiene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4" name="Google Shape;264;p37" descr="C:\Users\Bob Williams\Desktop\Germs on Hand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2425" y="1405150"/>
            <a:ext cx="6825900" cy="53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Hygiene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0" name="Google Shape;270;p38" descr="C:\Users\Bob Williams\Desktop\Handwashing-poster-Naše-zdravlj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8349" y="1425723"/>
            <a:ext cx="6737400" cy="51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Hygiene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677275" y="1356500"/>
            <a:ext cx="8596800" cy="5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r>
              <a:rPr lang="en-US" sz="240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Foot and Shoe Care</a:t>
            </a:r>
            <a:endParaRPr sz="2400" b="1" i="0" u="sng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2400" b="1" u="sng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Let your shoes air dry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Wear socks to help absorb odor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 foot powder or spray for your feet and shoes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(especially if you have athlete’s foot)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Keep your toenails trimmed and clean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Inspect your feet when taking a shower or bath for cuts or abrasions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(especially if you go barefoot)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Always wear shower shoes or flip-flops in gym showers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/>
              <a:t>Keep shoes away from pets.</a:t>
            </a:r>
            <a:endParaRPr sz="24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 Bodies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4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0386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Stay active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Eat nutritious foods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Good hygiene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Safety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Plenty of sleep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(but not in class)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use drugs of any kind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including tobacco, alcohol, street (illicit) drugs, over-the-counter medication or prescription drugs</a:t>
            </a:r>
            <a:endParaRPr sz="24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Who to Talk to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4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0386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member: 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Mom, </a:t>
            </a:r>
            <a:r>
              <a:rPr lang="en-US" sz="2400"/>
              <a:t>D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ad, </a:t>
            </a:r>
            <a:r>
              <a:rPr lang="en-US" sz="2400"/>
              <a:t>G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randma, </a:t>
            </a:r>
            <a:r>
              <a:rPr lang="en-US" sz="2400"/>
              <a:t>G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randpa, </a:t>
            </a:r>
            <a:r>
              <a:rPr lang="en-US" sz="2400"/>
              <a:t>U</a:t>
            </a: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ncle, Aunt, etc.</a:t>
            </a: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(Just make sure it is someone old enough to give you</a:t>
            </a: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good advice.)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Teacher, school nurse, coach, counselor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Doctor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Any trusted adult</a:t>
            </a:r>
            <a:endParaRPr sz="24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/>
          <p:nvPr/>
        </p:nvSpPr>
        <p:spPr>
          <a:xfrm>
            <a:off x="701615" y="1751618"/>
            <a:ext cx="8442385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  <a:t>Take</a:t>
            </a:r>
            <a:br>
              <a:rPr lang="en-US" sz="40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6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  <a:t>PRIDE</a:t>
            </a:r>
            <a:r>
              <a:rPr lang="en-US" sz="40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  <a:t>In Who You Are…</a:t>
            </a:r>
            <a:br>
              <a:rPr lang="en-US" sz="40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212D3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212D32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for your attention!!!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435" y="2950817"/>
            <a:ext cx="58044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Proctor and Gamble Always Changing and Growing Up Program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4157" y="812800"/>
            <a:ext cx="5035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3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Class Agenda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4196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Puberty</a:t>
            </a:r>
            <a:endParaRPr sz="3000"/>
          </a:p>
          <a:p>
            <a:pPr marL="742950" marR="0" lvl="1" indent="-39496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Video</a:t>
            </a:r>
            <a:endParaRPr sz="3000"/>
          </a:p>
          <a:p>
            <a:pPr marL="342900" marR="0" lvl="0" indent="-4419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Hygiene </a:t>
            </a:r>
            <a:endParaRPr sz="3000"/>
          </a:p>
          <a:p>
            <a:pPr marL="342900" marR="0" lvl="0" indent="-4419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 Bodies</a:t>
            </a:r>
            <a:endParaRPr sz="3000"/>
          </a:p>
          <a:p>
            <a:pPr marL="342900" marR="0" lvl="0" indent="-4419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Noto Sans Symbols"/>
              <a:buChar char="▶"/>
            </a:pPr>
            <a:r>
              <a:rPr lang="en-US" sz="3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  <a:endParaRPr sz="30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VIDEO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Why is </a:t>
            </a:r>
            <a:r>
              <a:rPr lang="en-US"/>
              <a:t>Personal</a:t>
            </a: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 Hygiene Important?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991334" y="202243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0386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 are less likely to get sick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 will feel better about </a:t>
            </a:r>
            <a:r>
              <a:rPr lang="en-US" sz="2400"/>
              <a:t>yourself</a:t>
            </a:r>
            <a:endParaRPr sz="2400"/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Others will enjoy having you around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Puberty:</a:t>
            </a:r>
            <a:b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Female Reproductive System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677328" y="2160600"/>
            <a:ext cx="61434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40386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Examine each breast monthly.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/>
              <a:t>Become familiar with how your body feels. That way if something changes you will know.</a:t>
            </a:r>
            <a:endParaRPr sz="2400"/>
          </a:p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Noto Sans Symbols"/>
              <a:buChar char="▶"/>
            </a:pPr>
            <a:r>
              <a:rPr lang="en-US" sz="2400"/>
              <a:t>If something feels different, tell your doctor.</a:t>
            </a:r>
            <a:endParaRPr sz="240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0620" y="318810"/>
            <a:ext cx="5055080" cy="617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648959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Female Reproductive System</a:t>
            </a:r>
            <a:endParaRPr sz="3600" b="0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00" y="1572950"/>
            <a:ext cx="4430326" cy="465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6674" y="1537500"/>
            <a:ext cx="4873376" cy="42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000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rPr>
              <a:t>Things that may happen….PMS</a:t>
            </a:r>
            <a:endParaRPr>
              <a:solidFill>
                <a:srgbClr val="EA3C9E"/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77315" y="2160600"/>
            <a:ext cx="87429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Premenstrual Syndrome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24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Happens days or weeks before 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24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Being cranky and easily frustrated 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24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Tearful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24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Tired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24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Cramping</a:t>
            </a:r>
            <a:endParaRPr sz="28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2F1311"/>
              </a:buClr>
              <a:buSzPts val="2240"/>
              <a:buFont typeface="Arial"/>
              <a:buChar char="•"/>
            </a:pPr>
            <a:r>
              <a:rPr lang="en-US" sz="28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Feeling full, fat or bloated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PERIOD</a:t>
            </a:r>
            <a:r>
              <a:rPr lang="en-US" sz="9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677318" y="2160600"/>
            <a:ext cx="73524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Also known as menstruation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Vaginal bleeding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Each menstrual cycle begins with a few days of flow 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Lasts about 1-5 days every month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May not happen every month 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2F1311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F1311"/>
                </a:solidFill>
                <a:latin typeface="Arial"/>
                <a:ea typeface="Arial"/>
                <a:cs typeface="Arial"/>
                <a:sym typeface="Arial"/>
              </a:rPr>
              <a:t>    at first….</a:t>
            </a:r>
            <a:endParaRPr sz="3200">
              <a:solidFill>
                <a:srgbClr val="2F13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692</Words>
  <Application>Microsoft Office PowerPoint</Application>
  <PresentationFormat>Widescreen</PresentationFormat>
  <Paragraphs>123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Noto Sans Symbols</vt:lpstr>
      <vt:lpstr>Trebuchet MS</vt:lpstr>
      <vt:lpstr>Facet</vt:lpstr>
      <vt:lpstr>Always Changing  Girls and Puberty</vt:lpstr>
      <vt:lpstr>Today’s  Class Guidelines </vt:lpstr>
      <vt:lpstr>Class Agenda</vt:lpstr>
      <vt:lpstr>VIDEO</vt:lpstr>
      <vt:lpstr>Why is Personal Hygiene Important?</vt:lpstr>
      <vt:lpstr>Puberty: Female Reproductive System</vt:lpstr>
      <vt:lpstr>Female Reproductive System</vt:lpstr>
      <vt:lpstr>Things that may happen….PMS</vt:lpstr>
      <vt:lpstr>The PERIOD.</vt:lpstr>
      <vt:lpstr>FLOW?</vt:lpstr>
      <vt:lpstr>PADS:</vt:lpstr>
      <vt:lpstr>TAMPONS</vt:lpstr>
      <vt:lpstr>MENSTRUAL CUP:</vt:lpstr>
      <vt:lpstr>Personal Hygiene</vt:lpstr>
      <vt:lpstr>Personal Hygiene</vt:lpstr>
      <vt:lpstr>Personal Hygiene</vt:lpstr>
      <vt:lpstr>Personal Hygiene</vt:lpstr>
      <vt:lpstr>PowerPoint Presentation</vt:lpstr>
      <vt:lpstr>Personal Hygiene </vt:lpstr>
      <vt:lpstr>Personal Hygiene</vt:lpstr>
      <vt:lpstr>Personal Hygiene</vt:lpstr>
      <vt:lpstr>Personal Hygiene</vt:lpstr>
      <vt:lpstr>Healthy Bodies</vt:lpstr>
      <vt:lpstr>Who to Talk 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Always Changing  Girls and Puberty</dc:title>
  <dc:creator>Lana Boggs</dc:creator>
  <cp:lastModifiedBy>Lana Boggs</cp:lastModifiedBy>
  <cp:revision>5</cp:revision>
  <dcterms:modified xsi:type="dcterms:W3CDTF">2019-07-08T20:18:23Z</dcterms:modified>
</cp:coreProperties>
</file>