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85" r:id="rId3"/>
    <p:sldId id="257" r:id="rId4"/>
    <p:sldId id="269" r:id="rId5"/>
    <p:sldId id="284" r:id="rId6"/>
    <p:sldId id="283" r:id="rId7"/>
    <p:sldId id="275" r:id="rId8"/>
    <p:sldId id="270" r:id="rId9"/>
    <p:sldId id="258" r:id="rId10"/>
    <p:sldId id="259" r:id="rId11"/>
    <p:sldId id="265" r:id="rId12"/>
    <p:sldId id="300" r:id="rId13"/>
    <p:sldId id="263" r:id="rId14"/>
    <p:sldId id="277" r:id="rId15"/>
    <p:sldId id="278" r:id="rId16"/>
    <p:sldId id="297" r:id="rId17"/>
    <p:sldId id="298" r:id="rId18"/>
    <p:sldId id="282" r:id="rId19"/>
    <p:sldId id="264" r:id="rId20"/>
    <p:sldId id="261" r:id="rId21"/>
    <p:sldId id="279" r:id="rId22"/>
    <p:sldId id="262" r:id="rId23"/>
    <p:sldId id="267" r:id="rId24"/>
    <p:sldId id="271" r:id="rId25"/>
    <p:sldId id="276" r:id="rId26"/>
    <p:sldId id="301" r:id="rId27"/>
    <p:sldId id="302" r:id="rId28"/>
    <p:sldId id="303" r:id="rId29"/>
    <p:sldId id="273" r:id="rId30"/>
    <p:sldId id="295" r:id="rId31"/>
    <p:sldId id="296" r:id="rId32"/>
    <p:sldId id="304" r:id="rId33"/>
    <p:sldId id="305" r:id="rId34"/>
    <p:sldId id="306" r:id="rId35"/>
    <p:sldId id="307" r:id="rId36"/>
    <p:sldId id="308" r:id="rId37"/>
    <p:sldId id="274" r:id="rId38"/>
    <p:sldId id="272" r:id="rId39"/>
    <p:sldId id="289" r:id="rId40"/>
    <p:sldId id="290" r:id="rId41"/>
    <p:sldId id="281" r:id="rId42"/>
    <p:sldId id="291" r:id="rId43"/>
    <p:sldId id="292" r:id="rId44"/>
    <p:sldId id="293"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F5259-36C8-402C-AD27-1552C3F52A9E}" v="43" dt="2024-02-13T20:31:17.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73110" autoAdjust="0"/>
  </p:normalViewPr>
  <p:slideViewPr>
    <p:cSldViewPr>
      <p:cViewPr varScale="1">
        <p:scale>
          <a:sx n="62" d="100"/>
          <a:sy n="62" d="100"/>
        </p:scale>
        <p:origin x="2093"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132"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CDC8E-7F8A-43E2-9219-022FA0F6004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D3A832-D062-4EC8-A916-3EAEF62D0B7D}">
      <dgm:prSet/>
      <dgm:spPr/>
      <dgm:t>
        <a:bodyPr/>
        <a:lstStyle/>
        <a:p>
          <a:pPr>
            <a:lnSpc>
              <a:spcPct val="100000"/>
            </a:lnSpc>
          </a:pPr>
          <a:r>
            <a:rPr lang="en-US"/>
            <a:t>Determine how beverages can affect health</a:t>
          </a:r>
        </a:p>
      </dgm:t>
    </dgm:pt>
    <dgm:pt modelId="{DC86CB02-9FDA-465D-80DB-8434897A9E09}" type="parTrans" cxnId="{4DE94B72-DACC-4EF4-AB04-0BF0F138F42E}">
      <dgm:prSet/>
      <dgm:spPr/>
      <dgm:t>
        <a:bodyPr/>
        <a:lstStyle/>
        <a:p>
          <a:endParaRPr lang="en-US"/>
        </a:p>
      </dgm:t>
    </dgm:pt>
    <dgm:pt modelId="{E91ECD73-10F1-43D1-98E9-C584B5342900}" type="sibTrans" cxnId="{4DE94B72-DACC-4EF4-AB04-0BF0F138F42E}">
      <dgm:prSet/>
      <dgm:spPr/>
      <dgm:t>
        <a:bodyPr/>
        <a:lstStyle/>
        <a:p>
          <a:endParaRPr lang="en-US"/>
        </a:p>
      </dgm:t>
    </dgm:pt>
    <dgm:pt modelId="{37D975AA-E4D8-4863-8375-0B2DB6B0AF62}">
      <dgm:prSet/>
      <dgm:spPr/>
      <dgm:t>
        <a:bodyPr/>
        <a:lstStyle/>
        <a:p>
          <a:pPr>
            <a:lnSpc>
              <a:spcPct val="100000"/>
            </a:lnSpc>
          </a:pPr>
          <a:r>
            <a:rPr lang="en-US"/>
            <a:t>Assess the amount of sugar in popular beverages</a:t>
          </a:r>
        </a:p>
      </dgm:t>
    </dgm:pt>
    <dgm:pt modelId="{4F84552F-4EFF-4917-872E-FAD2540648A8}" type="parTrans" cxnId="{D00E4B7E-E366-47FA-8720-E5928C96EC07}">
      <dgm:prSet/>
      <dgm:spPr/>
      <dgm:t>
        <a:bodyPr/>
        <a:lstStyle/>
        <a:p>
          <a:endParaRPr lang="en-US"/>
        </a:p>
      </dgm:t>
    </dgm:pt>
    <dgm:pt modelId="{11E1183F-7085-421F-AB2E-CCE419903F86}" type="sibTrans" cxnId="{D00E4B7E-E366-47FA-8720-E5928C96EC07}">
      <dgm:prSet/>
      <dgm:spPr/>
      <dgm:t>
        <a:bodyPr/>
        <a:lstStyle/>
        <a:p>
          <a:endParaRPr lang="en-US"/>
        </a:p>
      </dgm:t>
    </dgm:pt>
    <dgm:pt modelId="{128074F0-C901-4AB1-BA14-B04EBDD007ED}">
      <dgm:prSet/>
      <dgm:spPr/>
      <dgm:t>
        <a:bodyPr/>
        <a:lstStyle/>
        <a:p>
          <a:pPr>
            <a:lnSpc>
              <a:spcPct val="100000"/>
            </a:lnSpc>
          </a:pPr>
          <a:r>
            <a:rPr lang="en-US"/>
            <a:t>Identify healthier drink options</a:t>
          </a:r>
        </a:p>
      </dgm:t>
    </dgm:pt>
    <dgm:pt modelId="{E4A25E8E-8B02-4CFC-A6F6-FD03AF7B7101}" type="parTrans" cxnId="{2F410032-0B1A-40F4-BEFB-E718E212082A}">
      <dgm:prSet/>
      <dgm:spPr/>
      <dgm:t>
        <a:bodyPr/>
        <a:lstStyle/>
        <a:p>
          <a:endParaRPr lang="en-US"/>
        </a:p>
      </dgm:t>
    </dgm:pt>
    <dgm:pt modelId="{D48BAAEA-D05C-46D0-B953-0C28BC475DB8}" type="sibTrans" cxnId="{2F410032-0B1A-40F4-BEFB-E718E212082A}">
      <dgm:prSet/>
      <dgm:spPr/>
      <dgm:t>
        <a:bodyPr/>
        <a:lstStyle/>
        <a:p>
          <a:endParaRPr lang="en-US"/>
        </a:p>
      </dgm:t>
    </dgm:pt>
    <dgm:pt modelId="{486D7433-D40C-484A-8E35-10912E7C8683}" type="pres">
      <dgm:prSet presAssocID="{1D3CDC8E-7F8A-43E2-9219-022FA0F6004B}" presName="root" presStyleCnt="0">
        <dgm:presLayoutVars>
          <dgm:dir/>
          <dgm:resizeHandles val="exact"/>
        </dgm:presLayoutVars>
      </dgm:prSet>
      <dgm:spPr/>
    </dgm:pt>
    <dgm:pt modelId="{91D5AB63-CD0C-4707-9217-6A5C055D0471}" type="pres">
      <dgm:prSet presAssocID="{B1D3A832-D062-4EC8-A916-3EAEF62D0B7D}" presName="compNode" presStyleCnt="0"/>
      <dgm:spPr/>
    </dgm:pt>
    <dgm:pt modelId="{5FBE4712-BC92-48A3-99A0-6A028EA6EEE0}" type="pres">
      <dgm:prSet presAssocID="{B1D3A832-D062-4EC8-A916-3EAEF62D0B7D}" presName="bgRect" presStyleLbl="bgShp" presStyleIdx="0" presStyleCnt="3"/>
      <dgm:spPr/>
    </dgm:pt>
    <dgm:pt modelId="{9127EF41-207D-4AFF-AF0F-3E2E57882FAD}" type="pres">
      <dgm:prSet presAssocID="{B1D3A832-D062-4EC8-A916-3EAEF62D0B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ttle"/>
        </a:ext>
      </dgm:extLst>
    </dgm:pt>
    <dgm:pt modelId="{D30BAD1B-378B-4332-82F5-2F0F7ADF6CB6}" type="pres">
      <dgm:prSet presAssocID="{B1D3A832-D062-4EC8-A916-3EAEF62D0B7D}" presName="spaceRect" presStyleCnt="0"/>
      <dgm:spPr/>
    </dgm:pt>
    <dgm:pt modelId="{22DCC32D-D0E7-4888-82DB-3CE9D55609D0}" type="pres">
      <dgm:prSet presAssocID="{B1D3A832-D062-4EC8-A916-3EAEF62D0B7D}" presName="parTx" presStyleLbl="revTx" presStyleIdx="0" presStyleCnt="3">
        <dgm:presLayoutVars>
          <dgm:chMax val="0"/>
          <dgm:chPref val="0"/>
        </dgm:presLayoutVars>
      </dgm:prSet>
      <dgm:spPr/>
    </dgm:pt>
    <dgm:pt modelId="{27D5EE43-640F-4213-A8C2-E78F8AED6BD5}" type="pres">
      <dgm:prSet presAssocID="{E91ECD73-10F1-43D1-98E9-C584B5342900}" presName="sibTrans" presStyleCnt="0"/>
      <dgm:spPr/>
    </dgm:pt>
    <dgm:pt modelId="{41137A31-CA87-40E6-81CE-CBB3BE3CB3D5}" type="pres">
      <dgm:prSet presAssocID="{37D975AA-E4D8-4863-8375-0B2DB6B0AF62}" presName="compNode" presStyleCnt="0"/>
      <dgm:spPr/>
    </dgm:pt>
    <dgm:pt modelId="{F714F482-9849-44FC-AA6E-5672B8515521}" type="pres">
      <dgm:prSet presAssocID="{37D975AA-E4D8-4863-8375-0B2DB6B0AF62}" presName="bgRect" presStyleLbl="bgShp" presStyleIdx="1" presStyleCnt="3"/>
      <dgm:spPr/>
    </dgm:pt>
    <dgm:pt modelId="{26B4AF68-AA4E-4974-9CF5-FC92C96F7A1D}" type="pres">
      <dgm:prSet presAssocID="{37D975AA-E4D8-4863-8375-0B2DB6B0AF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er"/>
        </a:ext>
      </dgm:extLst>
    </dgm:pt>
    <dgm:pt modelId="{D5AA2C07-4229-4AB4-9F51-5012F70756C7}" type="pres">
      <dgm:prSet presAssocID="{37D975AA-E4D8-4863-8375-0B2DB6B0AF62}" presName="spaceRect" presStyleCnt="0"/>
      <dgm:spPr/>
    </dgm:pt>
    <dgm:pt modelId="{043775D0-945D-4046-99A3-18B7D615AA42}" type="pres">
      <dgm:prSet presAssocID="{37D975AA-E4D8-4863-8375-0B2DB6B0AF62}" presName="parTx" presStyleLbl="revTx" presStyleIdx="1" presStyleCnt="3">
        <dgm:presLayoutVars>
          <dgm:chMax val="0"/>
          <dgm:chPref val="0"/>
        </dgm:presLayoutVars>
      </dgm:prSet>
      <dgm:spPr/>
    </dgm:pt>
    <dgm:pt modelId="{AA5C7BC8-635A-4449-B0EE-1BC72164D5DA}" type="pres">
      <dgm:prSet presAssocID="{11E1183F-7085-421F-AB2E-CCE419903F86}" presName="sibTrans" presStyleCnt="0"/>
      <dgm:spPr/>
    </dgm:pt>
    <dgm:pt modelId="{F320994A-9978-4BE4-8956-57AB299A1F8D}" type="pres">
      <dgm:prSet presAssocID="{128074F0-C901-4AB1-BA14-B04EBDD007ED}" presName="compNode" presStyleCnt="0"/>
      <dgm:spPr/>
    </dgm:pt>
    <dgm:pt modelId="{82BE2B4D-8C2E-4BBE-9464-35E98A0A3C8E}" type="pres">
      <dgm:prSet presAssocID="{128074F0-C901-4AB1-BA14-B04EBDD007ED}" presName="bgRect" presStyleLbl="bgShp" presStyleIdx="2" presStyleCnt="3"/>
      <dgm:spPr/>
    </dgm:pt>
    <dgm:pt modelId="{7276417E-C64B-4CC4-8752-C54D1CA02CDA}" type="pres">
      <dgm:prSet presAssocID="{128074F0-C901-4AB1-BA14-B04EBDD007E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e"/>
        </a:ext>
      </dgm:extLst>
    </dgm:pt>
    <dgm:pt modelId="{825FCA8E-E27B-4F05-A872-84AE2305E9AC}" type="pres">
      <dgm:prSet presAssocID="{128074F0-C901-4AB1-BA14-B04EBDD007ED}" presName="spaceRect" presStyleCnt="0"/>
      <dgm:spPr/>
    </dgm:pt>
    <dgm:pt modelId="{3EFB75DD-D51C-4763-BBAF-4CE3684DE710}" type="pres">
      <dgm:prSet presAssocID="{128074F0-C901-4AB1-BA14-B04EBDD007ED}" presName="parTx" presStyleLbl="revTx" presStyleIdx="2" presStyleCnt="3">
        <dgm:presLayoutVars>
          <dgm:chMax val="0"/>
          <dgm:chPref val="0"/>
        </dgm:presLayoutVars>
      </dgm:prSet>
      <dgm:spPr/>
    </dgm:pt>
  </dgm:ptLst>
  <dgm:cxnLst>
    <dgm:cxn modelId="{2F410032-0B1A-40F4-BEFB-E718E212082A}" srcId="{1D3CDC8E-7F8A-43E2-9219-022FA0F6004B}" destId="{128074F0-C901-4AB1-BA14-B04EBDD007ED}" srcOrd="2" destOrd="0" parTransId="{E4A25E8E-8B02-4CFC-A6F6-FD03AF7B7101}" sibTransId="{D48BAAEA-D05C-46D0-B953-0C28BC475DB8}"/>
    <dgm:cxn modelId="{4DE94B72-DACC-4EF4-AB04-0BF0F138F42E}" srcId="{1D3CDC8E-7F8A-43E2-9219-022FA0F6004B}" destId="{B1D3A832-D062-4EC8-A916-3EAEF62D0B7D}" srcOrd="0" destOrd="0" parTransId="{DC86CB02-9FDA-465D-80DB-8434897A9E09}" sibTransId="{E91ECD73-10F1-43D1-98E9-C584B5342900}"/>
    <dgm:cxn modelId="{D00E4B7E-E366-47FA-8720-E5928C96EC07}" srcId="{1D3CDC8E-7F8A-43E2-9219-022FA0F6004B}" destId="{37D975AA-E4D8-4863-8375-0B2DB6B0AF62}" srcOrd="1" destOrd="0" parTransId="{4F84552F-4EFF-4917-872E-FAD2540648A8}" sibTransId="{11E1183F-7085-421F-AB2E-CCE419903F86}"/>
    <dgm:cxn modelId="{D7B4EB89-13C2-4349-9252-000D389B463D}" type="presOf" srcId="{128074F0-C901-4AB1-BA14-B04EBDD007ED}" destId="{3EFB75DD-D51C-4763-BBAF-4CE3684DE710}" srcOrd="0" destOrd="0" presId="urn:microsoft.com/office/officeart/2018/2/layout/IconVerticalSolidList"/>
    <dgm:cxn modelId="{863E3CC4-8B7A-44D6-A631-EAD5F7BF7FC3}" type="presOf" srcId="{B1D3A832-D062-4EC8-A916-3EAEF62D0B7D}" destId="{22DCC32D-D0E7-4888-82DB-3CE9D55609D0}" srcOrd="0" destOrd="0" presId="urn:microsoft.com/office/officeart/2018/2/layout/IconVerticalSolidList"/>
    <dgm:cxn modelId="{287239C7-7AC6-40FF-8A53-8B5855EA85C8}" type="presOf" srcId="{1D3CDC8E-7F8A-43E2-9219-022FA0F6004B}" destId="{486D7433-D40C-484A-8E35-10912E7C8683}" srcOrd="0" destOrd="0" presId="urn:microsoft.com/office/officeart/2018/2/layout/IconVerticalSolidList"/>
    <dgm:cxn modelId="{C5F2DFCC-11F4-4600-A081-D1AD28B4AD8E}" type="presOf" srcId="{37D975AA-E4D8-4863-8375-0B2DB6B0AF62}" destId="{043775D0-945D-4046-99A3-18B7D615AA42}" srcOrd="0" destOrd="0" presId="urn:microsoft.com/office/officeart/2018/2/layout/IconVerticalSolidList"/>
    <dgm:cxn modelId="{8358A502-5D5B-4A6D-B93D-D59DC5507809}" type="presParOf" srcId="{486D7433-D40C-484A-8E35-10912E7C8683}" destId="{91D5AB63-CD0C-4707-9217-6A5C055D0471}" srcOrd="0" destOrd="0" presId="urn:microsoft.com/office/officeart/2018/2/layout/IconVerticalSolidList"/>
    <dgm:cxn modelId="{0DC69107-F232-4363-8495-9CD0C703D432}" type="presParOf" srcId="{91D5AB63-CD0C-4707-9217-6A5C055D0471}" destId="{5FBE4712-BC92-48A3-99A0-6A028EA6EEE0}" srcOrd="0" destOrd="0" presId="urn:microsoft.com/office/officeart/2018/2/layout/IconVerticalSolidList"/>
    <dgm:cxn modelId="{8E391E97-4AED-4332-B450-F8A0E38C1B12}" type="presParOf" srcId="{91D5AB63-CD0C-4707-9217-6A5C055D0471}" destId="{9127EF41-207D-4AFF-AF0F-3E2E57882FAD}" srcOrd="1" destOrd="0" presId="urn:microsoft.com/office/officeart/2018/2/layout/IconVerticalSolidList"/>
    <dgm:cxn modelId="{4D0BB70B-82D6-4956-B871-B5387B6EE741}" type="presParOf" srcId="{91D5AB63-CD0C-4707-9217-6A5C055D0471}" destId="{D30BAD1B-378B-4332-82F5-2F0F7ADF6CB6}" srcOrd="2" destOrd="0" presId="urn:microsoft.com/office/officeart/2018/2/layout/IconVerticalSolidList"/>
    <dgm:cxn modelId="{3B35BCEE-3BDE-41FA-99F2-FE297C529CFC}" type="presParOf" srcId="{91D5AB63-CD0C-4707-9217-6A5C055D0471}" destId="{22DCC32D-D0E7-4888-82DB-3CE9D55609D0}" srcOrd="3" destOrd="0" presId="urn:microsoft.com/office/officeart/2018/2/layout/IconVerticalSolidList"/>
    <dgm:cxn modelId="{D0E57DB0-1619-4371-A5C3-1CA8B17D9AF7}" type="presParOf" srcId="{486D7433-D40C-484A-8E35-10912E7C8683}" destId="{27D5EE43-640F-4213-A8C2-E78F8AED6BD5}" srcOrd="1" destOrd="0" presId="urn:microsoft.com/office/officeart/2018/2/layout/IconVerticalSolidList"/>
    <dgm:cxn modelId="{A4AE49A8-6D84-407B-B8C3-021BFC803539}" type="presParOf" srcId="{486D7433-D40C-484A-8E35-10912E7C8683}" destId="{41137A31-CA87-40E6-81CE-CBB3BE3CB3D5}" srcOrd="2" destOrd="0" presId="urn:microsoft.com/office/officeart/2018/2/layout/IconVerticalSolidList"/>
    <dgm:cxn modelId="{28636460-46F2-4E8D-8C9D-E5BFE3137A0E}" type="presParOf" srcId="{41137A31-CA87-40E6-81CE-CBB3BE3CB3D5}" destId="{F714F482-9849-44FC-AA6E-5672B8515521}" srcOrd="0" destOrd="0" presId="urn:microsoft.com/office/officeart/2018/2/layout/IconVerticalSolidList"/>
    <dgm:cxn modelId="{13EBDDD8-41E7-415A-8552-BA3951C89F1F}" type="presParOf" srcId="{41137A31-CA87-40E6-81CE-CBB3BE3CB3D5}" destId="{26B4AF68-AA4E-4974-9CF5-FC92C96F7A1D}" srcOrd="1" destOrd="0" presId="urn:microsoft.com/office/officeart/2018/2/layout/IconVerticalSolidList"/>
    <dgm:cxn modelId="{2974A445-6C9E-4422-91E4-BFE4E8691476}" type="presParOf" srcId="{41137A31-CA87-40E6-81CE-CBB3BE3CB3D5}" destId="{D5AA2C07-4229-4AB4-9F51-5012F70756C7}" srcOrd="2" destOrd="0" presId="urn:microsoft.com/office/officeart/2018/2/layout/IconVerticalSolidList"/>
    <dgm:cxn modelId="{67FDD913-E44D-45DF-8F42-C892626CF1BD}" type="presParOf" srcId="{41137A31-CA87-40E6-81CE-CBB3BE3CB3D5}" destId="{043775D0-945D-4046-99A3-18B7D615AA42}" srcOrd="3" destOrd="0" presId="urn:microsoft.com/office/officeart/2018/2/layout/IconVerticalSolidList"/>
    <dgm:cxn modelId="{E334DF42-C697-4016-AD43-38F0D7B7AA51}" type="presParOf" srcId="{486D7433-D40C-484A-8E35-10912E7C8683}" destId="{AA5C7BC8-635A-4449-B0EE-1BC72164D5DA}" srcOrd="3" destOrd="0" presId="urn:microsoft.com/office/officeart/2018/2/layout/IconVerticalSolidList"/>
    <dgm:cxn modelId="{CBB80893-A80A-4826-B14D-4812D1418B4F}" type="presParOf" srcId="{486D7433-D40C-484A-8E35-10912E7C8683}" destId="{F320994A-9978-4BE4-8956-57AB299A1F8D}" srcOrd="4" destOrd="0" presId="urn:microsoft.com/office/officeart/2018/2/layout/IconVerticalSolidList"/>
    <dgm:cxn modelId="{7ADE9CB1-884B-402A-BC34-9C16B9659EF9}" type="presParOf" srcId="{F320994A-9978-4BE4-8956-57AB299A1F8D}" destId="{82BE2B4D-8C2E-4BBE-9464-35E98A0A3C8E}" srcOrd="0" destOrd="0" presId="urn:microsoft.com/office/officeart/2018/2/layout/IconVerticalSolidList"/>
    <dgm:cxn modelId="{D7261243-7448-450F-BCC5-9855F7476889}" type="presParOf" srcId="{F320994A-9978-4BE4-8956-57AB299A1F8D}" destId="{7276417E-C64B-4CC4-8752-C54D1CA02CDA}" srcOrd="1" destOrd="0" presId="urn:microsoft.com/office/officeart/2018/2/layout/IconVerticalSolidList"/>
    <dgm:cxn modelId="{BA260A15-B281-42DD-BDCC-E08DDE07AB98}" type="presParOf" srcId="{F320994A-9978-4BE4-8956-57AB299A1F8D}" destId="{825FCA8E-E27B-4F05-A872-84AE2305E9AC}" srcOrd="2" destOrd="0" presId="urn:microsoft.com/office/officeart/2018/2/layout/IconVerticalSolidList"/>
    <dgm:cxn modelId="{C697371D-B3FC-4776-A430-C827C78BD15F}" type="presParOf" srcId="{F320994A-9978-4BE4-8956-57AB299A1F8D}" destId="{3EFB75DD-D51C-4763-BBAF-4CE3684DE7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ED0C65-51F9-4049-B217-54EAAB071197}" type="doc">
      <dgm:prSet loTypeId="urn:microsoft.com/office/officeart/2005/8/layout/process2" loCatId="process" qsTypeId="urn:microsoft.com/office/officeart/2005/8/quickstyle/simple1" qsCatId="simple" csTypeId="urn:microsoft.com/office/officeart/2005/8/colors/colorful1" csCatId="colorful"/>
      <dgm:spPr/>
      <dgm:t>
        <a:bodyPr/>
        <a:lstStyle/>
        <a:p>
          <a:endParaRPr lang="en-US"/>
        </a:p>
      </dgm:t>
    </dgm:pt>
    <dgm:pt modelId="{9AE7AB7B-D4C3-433D-BC1D-80BA6DBC91EC}">
      <dgm:prSet/>
      <dgm:spPr/>
      <dgm:t>
        <a:bodyPr/>
        <a:lstStyle/>
        <a:p>
          <a:r>
            <a:rPr lang="en-US" i="0"/>
            <a:t>SUGAR CAN…</a:t>
          </a:r>
          <a:endParaRPr lang="en-US"/>
        </a:p>
      </dgm:t>
    </dgm:pt>
    <dgm:pt modelId="{2964192D-FD8C-4516-92D8-ACD2617F3215}" type="parTrans" cxnId="{B844F7AF-6FA3-45BF-A968-007749BC827A}">
      <dgm:prSet/>
      <dgm:spPr/>
      <dgm:t>
        <a:bodyPr/>
        <a:lstStyle/>
        <a:p>
          <a:endParaRPr lang="en-US"/>
        </a:p>
      </dgm:t>
    </dgm:pt>
    <dgm:pt modelId="{238FBDEA-E634-4CC8-90A0-C56B54ABB5B8}" type="sibTrans" cxnId="{B844F7AF-6FA3-45BF-A968-007749BC827A}">
      <dgm:prSet/>
      <dgm:spPr/>
      <dgm:t>
        <a:bodyPr/>
        <a:lstStyle/>
        <a:p>
          <a:endParaRPr lang="en-US"/>
        </a:p>
      </dgm:t>
    </dgm:pt>
    <dgm:pt modelId="{34518509-3EBD-443A-862D-6DEC31257CB2}">
      <dgm:prSet/>
      <dgm:spPr/>
      <dgm:t>
        <a:bodyPr/>
        <a:lstStyle/>
        <a:p>
          <a:r>
            <a:rPr lang="en-US" i="0"/>
            <a:t>increases the risk of heart disease, obesity, high blood pressure, and inflammation</a:t>
          </a:r>
          <a:endParaRPr lang="en-US"/>
        </a:p>
      </dgm:t>
    </dgm:pt>
    <dgm:pt modelId="{F9F4CEE8-9DCB-48D9-B9E6-FC3C71786334}" type="parTrans" cxnId="{472A9F5A-3E68-4629-926B-42708C62A503}">
      <dgm:prSet/>
      <dgm:spPr/>
      <dgm:t>
        <a:bodyPr/>
        <a:lstStyle/>
        <a:p>
          <a:endParaRPr lang="en-US"/>
        </a:p>
      </dgm:t>
    </dgm:pt>
    <dgm:pt modelId="{F4F275DF-2F45-416F-84D0-6546DBA0227B}" type="sibTrans" cxnId="{472A9F5A-3E68-4629-926B-42708C62A503}">
      <dgm:prSet/>
      <dgm:spPr/>
      <dgm:t>
        <a:bodyPr/>
        <a:lstStyle/>
        <a:p>
          <a:endParaRPr lang="en-US"/>
        </a:p>
      </dgm:t>
    </dgm:pt>
    <dgm:pt modelId="{386BCE67-91FA-40D1-A78A-A6A5EAC5C9C1}">
      <dgm:prSet/>
      <dgm:spPr/>
      <dgm:t>
        <a:bodyPr/>
        <a:lstStyle/>
        <a:p>
          <a:r>
            <a:rPr lang="en-US" i="0"/>
            <a:t>affect the appearance of your skin, drains your energy, and could harm your teeth. </a:t>
          </a:r>
          <a:endParaRPr lang="en-US"/>
        </a:p>
      </dgm:t>
    </dgm:pt>
    <dgm:pt modelId="{E7707A12-D03B-4245-9CC9-DDA85656A69A}" type="parTrans" cxnId="{8C2461BC-63BE-40FC-903D-AC85CB8DE380}">
      <dgm:prSet/>
      <dgm:spPr/>
      <dgm:t>
        <a:bodyPr/>
        <a:lstStyle/>
        <a:p>
          <a:endParaRPr lang="en-US"/>
        </a:p>
      </dgm:t>
    </dgm:pt>
    <dgm:pt modelId="{4915A9FE-5B63-4585-9CD6-C5841600F01B}" type="sibTrans" cxnId="{8C2461BC-63BE-40FC-903D-AC85CB8DE380}">
      <dgm:prSet/>
      <dgm:spPr/>
      <dgm:t>
        <a:bodyPr/>
        <a:lstStyle/>
        <a:p>
          <a:endParaRPr lang="en-US"/>
        </a:p>
      </dgm:t>
    </dgm:pt>
    <dgm:pt modelId="{009A937D-4C9A-4734-8A7D-5BBC601A4ED3}">
      <dgm:prSet/>
      <dgm:spPr/>
      <dgm:t>
        <a:bodyPr/>
        <a:lstStyle/>
        <a:p>
          <a:r>
            <a:rPr lang="en-US" i="0"/>
            <a:t>affect your mood, cause joint pain, cause acne, and may lead to diabetes.</a:t>
          </a:r>
          <a:endParaRPr lang="en-US"/>
        </a:p>
      </dgm:t>
    </dgm:pt>
    <dgm:pt modelId="{DAF69846-FB54-4644-8AED-98649B4A2B0C}" type="parTrans" cxnId="{191574FB-BB15-456F-AB78-9E0DF8B3166A}">
      <dgm:prSet/>
      <dgm:spPr/>
      <dgm:t>
        <a:bodyPr/>
        <a:lstStyle/>
        <a:p>
          <a:endParaRPr lang="en-US"/>
        </a:p>
      </dgm:t>
    </dgm:pt>
    <dgm:pt modelId="{1151D5F4-1CCA-4848-9720-7A3072D419A9}" type="sibTrans" cxnId="{191574FB-BB15-456F-AB78-9E0DF8B3166A}">
      <dgm:prSet/>
      <dgm:spPr/>
      <dgm:t>
        <a:bodyPr/>
        <a:lstStyle/>
        <a:p>
          <a:endParaRPr lang="en-US"/>
        </a:p>
      </dgm:t>
    </dgm:pt>
    <dgm:pt modelId="{B641470B-BA3B-40F6-932C-9C3A8672956E}" type="pres">
      <dgm:prSet presAssocID="{6FED0C65-51F9-4049-B217-54EAAB071197}" presName="linearFlow" presStyleCnt="0">
        <dgm:presLayoutVars>
          <dgm:resizeHandles val="exact"/>
        </dgm:presLayoutVars>
      </dgm:prSet>
      <dgm:spPr/>
    </dgm:pt>
    <dgm:pt modelId="{8EE0EA4F-0021-4BE4-BCC8-76505F5BCC3E}" type="pres">
      <dgm:prSet presAssocID="{9AE7AB7B-D4C3-433D-BC1D-80BA6DBC91EC}" presName="node" presStyleLbl="node1" presStyleIdx="0" presStyleCnt="4">
        <dgm:presLayoutVars>
          <dgm:bulletEnabled val="1"/>
        </dgm:presLayoutVars>
      </dgm:prSet>
      <dgm:spPr/>
    </dgm:pt>
    <dgm:pt modelId="{36B0050E-B6A6-4FDB-A665-524AABF872DD}" type="pres">
      <dgm:prSet presAssocID="{238FBDEA-E634-4CC8-90A0-C56B54ABB5B8}" presName="sibTrans" presStyleLbl="sibTrans2D1" presStyleIdx="0" presStyleCnt="3"/>
      <dgm:spPr/>
    </dgm:pt>
    <dgm:pt modelId="{1218A260-F673-4E7E-AFE1-2EC44604EF8E}" type="pres">
      <dgm:prSet presAssocID="{238FBDEA-E634-4CC8-90A0-C56B54ABB5B8}" presName="connectorText" presStyleLbl="sibTrans2D1" presStyleIdx="0" presStyleCnt="3"/>
      <dgm:spPr/>
    </dgm:pt>
    <dgm:pt modelId="{200751CF-31AF-4EA1-A343-EBAD8EBA3081}" type="pres">
      <dgm:prSet presAssocID="{34518509-3EBD-443A-862D-6DEC31257CB2}" presName="node" presStyleLbl="node1" presStyleIdx="1" presStyleCnt="4">
        <dgm:presLayoutVars>
          <dgm:bulletEnabled val="1"/>
        </dgm:presLayoutVars>
      </dgm:prSet>
      <dgm:spPr/>
    </dgm:pt>
    <dgm:pt modelId="{9436B7D4-BE4B-444D-A1E1-B96AB503236D}" type="pres">
      <dgm:prSet presAssocID="{F4F275DF-2F45-416F-84D0-6546DBA0227B}" presName="sibTrans" presStyleLbl="sibTrans2D1" presStyleIdx="1" presStyleCnt="3"/>
      <dgm:spPr/>
    </dgm:pt>
    <dgm:pt modelId="{9778D7E0-0F34-427E-B8C1-D077D31C86EC}" type="pres">
      <dgm:prSet presAssocID="{F4F275DF-2F45-416F-84D0-6546DBA0227B}" presName="connectorText" presStyleLbl="sibTrans2D1" presStyleIdx="1" presStyleCnt="3"/>
      <dgm:spPr/>
    </dgm:pt>
    <dgm:pt modelId="{65BF07BC-E159-46BD-BE7C-C4A0DF437513}" type="pres">
      <dgm:prSet presAssocID="{386BCE67-91FA-40D1-A78A-A6A5EAC5C9C1}" presName="node" presStyleLbl="node1" presStyleIdx="2" presStyleCnt="4">
        <dgm:presLayoutVars>
          <dgm:bulletEnabled val="1"/>
        </dgm:presLayoutVars>
      </dgm:prSet>
      <dgm:spPr/>
    </dgm:pt>
    <dgm:pt modelId="{AF1755CC-B500-467D-B808-B8D2495E05C1}" type="pres">
      <dgm:prSet presAssocID="{4915A9FE-5B63-4585-9CD6-C5841600F01B}" presName="sibTrans" presStyleLbl="sibTrans2D1" presStyleIdx="2" presStyleCnt="3"/>
      <dgm:spPr/>
    </dgm:pt>
    <dgm:pt modelId="{3F83388F-B41D-4424-9159-0BC16F109DF2}" type="pres">
      <dgm:prSet presAssocID="{4915A9FE-5B63-4585-9CD6-C5841600F01B}" presName="connectorText" presStyleLbl="sibTrans2D1" presStyleIdx="2" presStyleCnt="3"/>
      <dgm:spPr/>
    </dgm:pt>
    <dgm:pt modelId="{83C5FB27-375D-468C-98FA-CDDFD78781F4}" type="pres">
      <dgm:prSet presAssocID="{009A937D-4C9A-4734-8A7D-5BBC601A4ED3}" presName="node" presStyleLbl="node1" presStyleIdx="3" presStyleCnt="4">
        <dgm:presLayoutVars>
          <dgm:bulletEnabled val="1"/>
        </dgm:presLayoutVars>
      </dgm:prSet>
      <dgm:spPr/>
    </dgm:pt>
  </dgm:ptLst>
  <dgm:cxnLst>
    <dgm:cxn modelId="{08FB5B01-9289-4F82-A8DB-B2FFBC329134}" type="presOf" srcId="{4915A9FE-5B63-4585-9CD6-C5841600F01B}" destId="{3F83388F-B41D-4424-9159-0BC16F109DF2}" srcOrd="1" destOrd="0" presId="urn:microsoft.com/office/officeart/2005/8/layout/process2"/>
    <dgm:cxn modelId="{640AE202-B7AC-4CC9-854A-50B0D9C7B820}" type="presOf" srcId="{34518509-3EBD-443A-862D-6DEC31257CB2}" destId="{200751CF-31AF-4EA1-A343-EBAD8EBA3081}" srcOrd="0" destOrd="0" presId="urn:microsoft.com/office/officeart/2005/8/layout/process2"/>
    <dgm:cxn modelId="{99E6600A-5377-4466-8CC1-859B932393DE}" type="presOf" srcId="{386BCE67-91FA-40D1-A78A-A6A5EAC5C9C1}" destId="{65BF07BC-E159-46BD-BE7C-C4A0DF437513}" srcOrd="0" destOrd="0" presId="urn:microsoft.com/office/officeart/2005/8/layout/process2"/>
    <dgm:cxn modelId="{9FFB6D17-D620-4CE0-B01C-0F3096FD687D}" type="presOf" srcId="{6FED0C65-51F9-4049-B217-54EAAB071197}" destId="{B641470B-BA3B-40F6-932C-9C3A8672956E}" srcOrd="0" destOrd="0" presId="urn:microsoft.com/office/officeart/2005/8/layout/process2"/>
    <dgm:cxn modelId="{8077571E-46D2-4FFF-9BE6-EF431A515939}" type="presOf" srcId="{238FBDEA-E634-4CC8-90A0-C56B54ABB5B8}" destId="{36B0050E-B6A6-4FDB-A665-524AABF872DD}" srcOrd="0" destOrd="0" presId="urn:microsoft.com/office/officeart/2005/8/layout/process2"/>
    <dgm:cxn modelId="{98A7A028-059B-4BD6-A452-0C2568EE7BBB}" type="presOf" srcId="{238FBDEA-E634-4CC8-90A0-C56B54ABB5B8}" destId="{1218A260-F673-4E7E-AFE1-2EC44604EF8E}" srcOrd="1" destOrd="0" presId="urn:microsoft.com/office/officeart/2005/8/layout/process2"/>
    <dgm:cxn modelId="{90705048-9435-41A6-A999-9686DBC53133}" type="presOf" srcId="{9AE7AB7B-D4C3-433D-BC1D-80BA6DBC91EC}" destId="{8EE0EA4F-0021-4BE4-BCC8-76505F5BCC3E}" srcOrd="0" destOrd="0" presId="urn:microsoft.com/office/officeart/2005/8/layout/process2"/>
    <dgm:cxn modelId="{7B8F5578-8ED0-4929-8E81-3118D864D612}" type="presOf" srcId="{4915A9FE-5B63-4585-9CD6-C5841600F01B}" destId="{AF1755CC-B500-467D-B808-B8D2495E05C1}" srcOrd="0" destOrd="0" presId="urn:microsoft.com/office/officeart/2005/8/layout/process2"/>
    <dgm:cxn modelId="{472A9F5A-3E68-4629-926B-42708C62A503}" srcId="{6FED0C65-51F9-4049-B217-54EAAB071197}" destId="{34518509-3EBD-443A-862D-6DEC31257CB2}" srcOrd="1" destOrd="0" parTransId="{F9F4CEE8-9DCB-48D9-B9E6-FC3C71786334}" sibTransId="{F4F275DF-2F45-416F-84D0-6546DBA0227B}"/>
    <dgm:cxn modelId="{952E269E-D738-45BE-A885-6A207D36D810}" type="presOf" srcId="{F4F275DF-2F45-416F-84D0-6546DBA0227B}" destId="{9778D7E0-0F34-427E-B8C1-D077D31C86EC}" srcOrd="1" destOrd="0" presId="urn:microsoft.com/office/officeart/2005/8/layout/process2"/>
    <dgm:cxn modelId="{4611F2A1-6D74-4A81-A730-8A45B64C587D}" type="presOf" srcId="{F4F275DF-2F45-416F-84D0-6546DBA0227B}" destId="{9436B7D4-BE4B-444D-A1E1-B96AB503236D}" srcOrd="0" destOrd="0" presId="urn:microsoft.com/office/officeart/2005/8/layout/process2"/>
    <dgm:cxn modelId="{B844F7AF-6FA3-45BF-A968-007749BC827A}" srcId="{6FED0C65-51F9-4049-B217-54EAAB071197}" destId="{9AE7AB7B-D4C3-433D-BC1D-80BA6DBC91EC}" srcOrd="0" destOrd="0" parTransId="{2964192D-FD8C-4516-92D8-ACD2617F3215}" sibTransId="{238FBDEA-E634-4CC8-90A0-C56B54ABB5B8}"/>
    <dgm:cxn modelId="{8C2461BC-63BE-40FC-903D-AC85CB8DE380}" srcId="{6FED0C65-51F9-4049-B217-54EAAB071197}" destId="{386BCE67-91FA-40D1-A78A-A6A5EAC5C9C1}" srcOrd="2" destOrd="0" parTransId="{E7707A12-D03B-4245-9CC9-DDA85656A69A}" sibTransId="{4915A9FE-5B63-4585-9CD6-C5841600F01B}"/>
    <dgm:cxn modelId="{7AE85ED9-524C-42BC-A5EC-C993797D5A12}" type="presOf" srcId="{009A937D-4C9A-4734-8A7D-5BBC601A4ED3}" destId="{83C5FB27-375D-468C-98FA-CDDFD78781F4}" srcOrd="0" destOrd="0" presId="urn:microsoft.com/office/officeart/2005/8/layout/process2"/>
    <dgm:cxn modelId="{191574FB-BB15-456F-AB78-9E0DF8B3166A}" srcId="{6FED0C65-51F9-4049-B217-54EAAB071197}" destId="{009A937D-4C9A-4734-8A7D-5BBC601A4ED3}" srcOrd="3" destOrd="0" parTransId="{DAF69846-FB54-4644-8AED-98649B4A2B0C}" sibTransId="{1151D5F4-1CCA-4848-9720-7A3072D419A9}"/>
    <dgm:cxn modelId="{9E5BE9BA-3890-45B1-901A-E1BE00B626AE}" type="presParOf" srcId="{B641470B-BA3B-40F6-932C-9C3A8672956E}" destId="{8EE0EA4F-0021-4BE4-BCC8-76505F5BCC3E}" srcOrd="0" destOrd="0" presId="urn:microsoft.com/office/officeart/2005/8/layout/process2"/>
    <dgm:cxn modelId="{8D9C90D3-B73D-46FD-A2F5-2F199B81D3F9}" type="presParOf" srcId="{B641470B-BA3B-40F6-932C-9C3A8672956E}" destId="{36B0050E-B6A6-4FDB-A665-524AABF872DD}" srcOrd="1" destOrd="0" presId="urn:microsoft.com/office/officeart/2005/8/layout/process2"/>
    <dgm:cxn modelId="{5DCD0C02-FC83-49A7-95BC-D7786C0CD8E0}" type="presParOf" srcId="{36B0050E-B6A6-4FDB-A665-524AABF872DD}" destId="{1218A260-F673-4E7E-AFE1-2EC44604EF8E}" srcOrd="0" destOrd="0" presId="urn:microsoft.com/office/officeart/2005/8/layout/process2"/>
    <dgm:cxn modelId="{145C1C98-D8D5-4302-9E40-3992CEBA64FC}" type="presParOf" srcId="{B641470B-BA3B-40F6-932C-9C3A8672956E}" destId="{200751CF-31AF-4EA1-A343-EBAD8EBA3081}" srcOrd="2" destOrd="0" presId="urn:microsoft.com/office/officeart/2005/8/layout/process2"/>
    <dgm:cxn modelId="{F705597D-4250-41A9-B1EB-69A4E5AD3132}" type="presParOf" srcId="{B641470B-BA3B-40F6-932C-9C3A8672956E}" destId="{9436B7D4-BE4B-444D-A1E1-B96AB503236D}" srcOrd="3" destOrd="0" presId="urn:microsoft.com/office/officeart/2005/8/layout/process2"/>
    <dgm:cxn modelId="{FBEC28EB-AB58-4E50-82A6-217A5FD48635}" type="presParOf" srcId="{9436B7D4-BE4B-444D-A1E1-B96AB503236D}" destId="{9778D7E0-0F34-427E-B8C1-D077D31C86EC}" srcOrd="0" destOrd="0" presId="urn:microsoft.com/office/officeart/2005/8/layout/process2"/>
    <dgm:cxn modelId="{60F050DA-A5DD-44FE-BE7F-F4BE796B1259}" type="presParOf" srcId="{B641470B-BA3B-40F6-932C-9C3A8672956E}" destId="{65BF07BC-E159-46BD-BE7C-C4A0DF437513}" srcOrd="4" destOrd="0" presId="urn:microsoft.com/office/officeart/2005/8/layout/process2"/>
    <dgm:cxn modelId="{713F0224-412E-4756-8848-4BDE3D08338C}" type="presParOf" srcId="{B641470B-BA3B-40F6-932C-9C3A8672956E}" destId="{AF1755CC-B500-467D-B808-B8D2495E05C1}" srcOrd="5" destOrd="0" presId="urn:microsoft.com/office/officeart/2005/8/layout/process2"/>
    <dgm:cxn modelId="{E4E0C86C-49EA-4F9F-B090-839627EB4BCD}" type="presParOf" srcId="{AF1755CC-B500-467D-B808-B8D2495E05C1}" destId="{3F83388F-B41D-4424-9159-0BC16F109DF2}" srcOrd="0" destOrd="0" presId="urn:microsoft.com/office/officeart/2005/8/layout/process2"/>
    <dgm:cxn modelId="{82EBC5E6-D516-4FD3-A31A-309019387CE3}" type="presParOf" srcId="{B641470B-BA3B-40F6-932C-9C3A8672956E}" destId="{83C5FB27-375D-468C-98FA-CDDFD78781F4}"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37098-AADB-40E8-BBA8-F40EA3E565D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4F4498-F3CD-49DB-A73D-01E05DFCA84C}">
      <dgm:prSet/>
      <dgm:spPr/>
      <dgm:t>
        <a:bodyPr/>
        <a:lstStyle/>
        <a:p>
          <a:r>
            <a:rPr lang="en-US"/>
            <a:t>Added sugars, especially in drinks, are linked to higher calorie intake</a:t>
          </a:r>
        </a:p>
      </dgm:t>
    </dgm:pt>
    <dgm:pt modelId="{85D0ADA3-3C5F-4247-AEEB-2747A0AC9868}" type="parTrans" cxnId="{9BE65E8B-648F-49CF-849B-A134C53C2E46}">
      <dgm:prSet/>
      <dgm:spPr/>
      <dgm:t>
        <a:bodyPr/>
        <a:lstStyle/>
        <a:p>
          <a:endParaRPr lang="en-US"/>
        </a:p>
      </dgm:t>
    </dgm:pt>
    <dgm:pt modelId="{81FF7CF6-A2C2-47B4-A87C-4665F1807E89}" type="sibTrans" cxnId="{9BE65E8B-648F-49CF-849B-A134C53C2E46}">
      <dgm:prSet/>
      <dgm:spPr/>
      <dgm:t>
        <a:bodyPr/>
        <a:lstStyle/>
        <a:p>
          <a:endParaRPr lang="en-US"/>
        </a:p>
      </dgm:t>
    </dgm:pt>
    <dgm:pt modelId="{B0ECC038-316D-49D6-9E18-EDA74E192E44}">
      <dgm:prSet/>
      <dgm:spPr/>
      <dgm:t>
        <a:bodyPr/>
        <a:lstStyle/>
        <a:p>
          <a:r>
            <a:rPr lang="en-US" dirty="0"/>
            <a:t>Leads to overweight and obesity</a:t>
          </a:r>
        </a:p>
      </dgm:t>
    </dgm:pt>
    <dgm:pt modelId="{376C0266-2B65-4A33-9BC1-4E6E0A4D6986}" type="parTrans" cxnId="{3CBCBF15-2495-4FFB-91AB-130D1F698F8F}">
      <dgm:prSet/>
      <dgm:spPr/>
      <dgm:t>
        <a:bodyPr/>
        <a:lstStyle/>
        <a:p>
          <a:endParaRPr lang="en-US"/>
        </a:p>
      </dgm:t>
    </dgm:pt>
    <dgm:pt modelId="{8199D5A1-E7C0-46D3-A58F-145D9D073EE7}" type="sibTrans" cxnId="{3CBCBF15-2495-4FFB-91AB-130D1F698F8F}">
      <dgm:prSet/>
      <dgm:spPr/>
      <dgm:t>
        <a:bodyPr/>
        <a:lstStyle/>
        <a:p>
          <a:endParaRPr lang="en-US"/>
        </a:p>
      </dgm:t>
    </dgm:pt>
    <dgm:pt modelId="{F7EF9EC0-D025-46FC-A9AA-1E30AE4DDEFB}" type="pres">
      <dgm:prSet presAssocID="{7BA37098-AADB-40E8-BBA8-F40EA3E565D3}" presName="linear" presStyleCnt="0">
        <dgm:presLayoutVars>
          <dgm:animLvl val="lvl"/>
          <dgm:resizeHandles val="exact"/>
        </dgm:presLayoutVars>
      </dgm:prSet>
      <dgm:spPr/>
    </dgm:pt>
    <dgm:pt modelId="{96EFFF02-BA16-479D-B6D3-21319C2AE313}" type="pres">
      <dgm:prSet presAssocID="{1C4F4498-F3CD-49DB-A73D-01E05DFCA84C}" presName="parentText" presStyleLbl="node1" presStyleIdx="0" presStyleCnt="2">
        <dgm:presLayoutVars>
          <dgm:chMax val="0"/>
          <dgm:bulletEnabled val="1"/>
        </dgm:presLayoutVars>
      </dgm:prSet>
      <dgm:spPr/>
    </dgm:pt>
    <dgm:pt modelId="{5CD53707-1FF3-4067-AEC1-7F41D929731B}" type="pres">
      <dgm:prSet presAssocID="{81FF7CF6-A2C2-47B4-A87C-4665F1807E89}" presName="spacer" presStyleCnt="0"/>
      <dgm:spPr/>
    </dgm:pt>
    <dgm:pt modelId="{7660069B-2065-48F7-90FC-2DF4851134A6}" type="pres">
      <dgm:prSet presAssocID="{B0ECC038-316D-49D6-9E18-EDA74E192E44}" presName="parentText" presStyleLbl="node1" presStyleIdx="1" presStyleCnt="2">
        <dgm:presLayoutVars>
          <dgm:chMax val="0"/>
          <dgm:bulletEnabled val="1"/>
        </dgm:presLayoutVars>
      </dgm:prSet>
      <dgm:spPr/>
    </dgm:pt>
  </dgm:ptLst>
  <dgm:cxnLst>
    <dgm:cxn modelId="{3C1F8B06-01A0-47E3-921C-B979AE4997C5}" type="presOf" srcId="{B0ECC038-316D-49D6-9E18-EDA74E192E44}" destId="{7660069B-2065-48F7-90FC-2DF4851134A6}" srcOrd="0" destOrd="0" presId="urn:microsoft.com/office/officeart/2005/8/layout/vList2"/>
    <dgm:cxn modelId="{3DFFDE12-7020-4FE7-B5DB-6B362456C7AA}" type="presOf" srcId="{1C4F4498-F3CD-49DB-A73D-01E05DFCA84C}" destId="{96EFFF02-BA16-479D-B6D3-21319C2AE313}" srcOrd="0" destOrd="0" presId="urn:microsoft.com/office/officeart/2005/8/layout/vList2"/>
    <dgm:cxn modelId="{3CBCBF15-2495-4FFB-91AB-130D1F698F8F}" srcId="{7BA37098-AADB-40E8-BBA8-F40EA3E565D3}" destId="{B0ECC038-316D-49D6-9E18-EDA74E192E44}" srcOrd="1" destOrd="0" parTransId="{376C0266-2B65-4A33-9BC1-4E6E0A4D6986}" sibTransId="{8199D5A1-E7C0-46D3-A58F-145D9D073EE7}"/>
    <dgm:cxn modelId="{9BE65E8B-648F-49CF-849B-A134C53C2E46}" srcId="{7BA37098-AADB-40E8-BBA8-F40EA3E565D3}" destId="{1C4F4498-F3CD-49DB-A73D-01E05DFCA84C}" srcOrd="0" destOrd="0" parTransId="{85D0ADA3-3C5F-4247-AEEB-2747A0AC9868}" sibTransId="{81FF7CF6-A2C2-47B4-A87C-4665F1807E89}"/>
    <dgm:cxn modelId="{631875D9-E163-4885-8127-3152602BC973}" type="presOf" srcId="{7BA37098-AADB-40E8-BBA8-F40EA3E565D3}" destId="{F7EF9EC0-D025-46FC-A9AA-1E30AE4DDEFB}" srcOrd="0" destOrd="0" presId="urn:microsoft.com/office/officeart/2005/8/layout/vList2"/>
    <dgm:cxn modelId="{BDC39390-629D-4300-A3A5-24935E81E0F8}" type="presParOf" srcId="{F7EF9EC0-D025-46FC-A9AA-1E30AE4DDEFB}" destId="{96EFFF02-BA16-479D-B6D3-21319C2AE313}" srcOrd="0" destOrd="0" presId="urn:microsoft.com/office/officeart/2005/8/layout/vList2"/>
    <dgm:cxn modelId="{145FB84A-946B-406B-A100-7DE21700B3B8}" type="presParOf" srcId="{F7EF9EC0-D025-46FC-A9AA-1E30AE4DDEFB}" destId="{5CD53707-1FF3-4067-AEC1-7F41D929731B}" srcOrd="1" destOrd="0" presId="urn:microsoft.com/office/officeart/2005/8/layout/vList2"/>
    <dgm:cxn modelId="{A4841BCD-3D9E-4CC6-82E0-7C733E5CDFDB}" type="presParOf" srcId="{F7EF9EC0-D025-46FC-A9AA-1E30AE4DDEFB}" destId="{7660069B-2065-48F7-90FC-2DF4851134A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25658A-085E-490D-AE40-01438F5563A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F61D2CE-412D-4E19-A530-B0D9FE077292}">
      <dgm:prSet/>
      <dgm:spPr/>
      <dgm:t>
        <a:bodyPr/>
        <a:lstStyle/>
        <a:p>
          <a:r>
            <a:rPr lang="en-US"/>
            <a:t>Heart Disease</a:t>
          </a:r>
        </a:p>
      </dgm:t>
    </dgm:pt>
    <dgm:pt modelId="{01FB7EA8-D4FD-47EF-B478-7AC1DF1C8730}" type="parTrans" cxnId="{D5BFA5CA-98A2-4E0B-AFFD-57052F0F2D7C}">
      <dgm:prSet/>
      <dgm:spPr/>
      <dgm:t>
        <a:bodyPr/>
        <a:lstStyle/>
        <a:p>
          <a:endParaRPr lang="en-US"/>
        </a:p>
      </dgm:t>
    </dgm:pt>
    <dgm:pt modelId="{5070E3D6-9CEF-49D4-9587-7F9DE09C518D}" type="sibTrans" cxnId="{D5BFA5CA-98A2-4E0B-AFFD-57052F0F2D7C}">
      <dgm:prSet/>
      <dgm:spPr/>
      <dgm:t>
        <a:bodyPr/>
        <a:lstStyle/>
        <a:p>
          <a:endParaRPr lang="en-US"/>
        </a:p>
      </dgm:t>
    </dgm:pt>
    <dgm:pt modelId="{F40C5CA4-50C8-4273-82D7-BF95CEE53606}">
      <dgm:prSet/>
      <dgm:spPr/>
      <dgm:t>
        <a:bodyPr/>
        <a:lstStyle/>
        <a:p>
          <a:r>
            <a:rPr lang="en-US"/>
            <a:t>Type 2 Diabetes</a:t>
          </a:r>
        </a:p>
      </dgm:t>
    </dgm:pt>
    <dgm:pt modelId="{76D0359C-56EA-4DFE-AA82-57F6A6B68CE7}" type="parTrans" cxnId="{DDB95367-AA48-4D22-A571-02BE042E5D72}">
      <dgm:prSet/>
      <dgm:spPr/>
      <dgm:t>
        <a:bodyPr/>
        <a:lstStyle/>
        <a:p>
          <a:endParaRPr lang="en-US"/>
        </a:p>
      </dgm:t>
    </dgm:pt>
    <dgm:pt modelId="{1B8A17B9-7C3A-4FDD-8421-80611B3BEA72}" type="sibTrans" cxnId="{DDB95367-AA48-4D22-A571-02BE042E5D72}">
      <dgm:prSet/>
      <dgm:spPr/>
      <dgm:t>
        <a:bodyPr/>
        <a:lstStyle/>
        <a:p>
          <a:endParaRPr lang="en-US"/>
        </a:p>
      </dgm:t>
    </dgm:pt>
    <dgm:pt modelId="{1403E3A3-A365-408A-9716-12A63FBF729F}">
      <dgm:prSet/>
      <dgm:spPr/>
      <dgm:t>
        <a:bodyPr/>
        <a:lstStyle/>
        <a:p>
          <a:r>
            <a:rPr lang="en-US"/>
            <a:t>Hypertension</a:t>
          </a:r>
        </a:p>
      </dgm:t>
    </dgm:pt>
    <dgm:pt modelId="{8F935963-B298-4176-A958-D67B0C7C8234}" type="parTrans" cxnId="{ADB924BE-7B66-4878-9A54-AA0CB5F154D2}">
      <dgm:prSet/>
      <dgm:spPr/>
      <dgm:t>
        <a:bodyPr/>
        <a:lstStyle/>
        <a:p>
          <a:endParaRPr lang="en-US"/>
        </a:p>
      </dgm:t>
    </dgm:pt>
    <dgm:pt modelId="{A40BDD4B-E4DE-4F6A-8E42-CDC0DEF279FE}" type="sibTrans" cxnId="{ADB924BE-7B66-4878-9A54-AA0CB5F154D2}">
      <dgm:prSet/>
      <dgm:spPr/>
      <dgm:t>
        <a:bodyPr/>
        <a:lstStyle/>
        <a:p>
          <a:endParaRPr lang="en-US"/>
        </a:p>
      </dgm:t>
    </dgm:pt>
    <dgm:pt modelId="{DECE2D6E-7072-4BC6-817A-C48A2AB3A691}">
      <dgm:prSet/>
      <dgm:spPr/>
      <dgm:t>
        <a:bodyPr/>
        <a:lstStyle/>
        <a:p>
          <a:r>
            <a:rPr lang="en-US"/>
            <a:t>Sleep Apnea</a:t>
          </a:r>
        </a:p>
      </dgm:t>
    </dgm:pt>
    <dgm:pt modelId="{AF545B88-74A0-4FF2-BE67-B8DDB45125B9}" type="parTrans" cxnId="{EBE6C39C-3F4D-4F1A-B2FC-4BC2E7B0917B}">
      <dgm:prSet/>
      <dgm:spPr/>
      <dgm:t>
        <a:bodyPr/>
        <a:lstStyle/>
        <a:p>
          <a:endParaRPr lang="en-US"/>
        </a:p>
      </dgm:t>
    </dgm:pt>
    <dgm:pt modelId="{BF53930D-7F85-4FEF-B1D4-E54F97A9677E}" type="sibTrans" cxnId="{EBE6C39C-3F4D-4F1A-B2FC-4BC2E7B0917B}">
      <dgm:prSet/>
      <dgm:spPr/>
      <dgm:t>
        <a:bodyPr/>
        <a:lstStyle/>
        <a:p>
          <a:endParaRPr lang="en-US"/>
        </a:p>
      </dgm:t>
    </dgm:pt>
    <dgm:pt modelId="{7CF6EA22-6114-48A5-879E-EF68268D7979}">
      <dgm:prSet/>
      <dgm:spPr/>
      <dgm:t>
        <a:bodyPr/>
        <a:lstStyle/>
        <a:p>
          <a:r>
            <a:rPr lang="en-US"/>
            <a:t>Gallstones</a:t>
          </a:r>
        </a:p>
      </dgm:t>
    </dgm:pt>
    <dgm:pt modelId="{A0153D08-19D6-4CC2-8D7A-E8F73EDECBD3}" type="parTrans" cxnId="{D3124B42-202D-404F-9A4E-8F176030299E}">
      <dgm:prSet/>
      <dgm:spPr/>
      <dgm:t>
        <a:bodyPr/>
        <a:lstStyle/>
        <a:p>
          <a:endParaRPr lang="en-US"/>
        </a:p>
      </dgm:t>
    </dgm:pt>
    <dgm:pt modelId="{ABDE0670-C135-42E2-AE50-03ACE140BFFC}" type="sibTrans" cxnId="{D3124B42-202D-404F-9A4E-8F176030299E}">
      <dgm:prSet/>
      <dgm:spPr/>
      <dgm:t>
        <a:bodyPr/>
        <a:lstStyle/>
        <a:p>
          <a:endParaRPr lang="en-US"/>
        </a:p>
      </dgm:t>
    </dgm:pt>
    <dgm:pt modelId="{C9F8FAB0-80FE-40BF-AF71-4D17C36AE44B}">
      <dgm:prSet/>
      <dgm:spPr/>
      <dgm:t>
        <a:bodyPr/>
        <a:lstStyle/>
        <a:p>
          <a:r>
            <a:rPr lang="en-US"/>
            <a:t>Depression</a:t>
          </a:r>
        </a:p>
      </dgm:t>
    </dgm:pt>
    <dgm:pt modelId="{E19B8564-90CE-46D9-B6F2-D9F8036EA94D}" type="parTrans" cxnId="{71A2E81B-F3F0-45E1-8ACA-84FB8972B083}">
      <dgm:prSet/>
      <dgm:spPr/>
      <dgm:t>
        <a:bodyPr/>
        <a:lstStyle/>
        <a:p>
          <a:endParaRPr lang="en-US"/>
        </a:p>
      </dgm:t>
    </dgm:pt>
    <dgm:pt modelId="{17E47E02-618A-41C8-A408-A828197A0ABA}" type="sibTrans" cxnId="{71A2E81B-F3F0-45E1-8ACA-84FB8972B083}">
      <dgm:prSet/>
      <dgm:spPr/>
      <dgm:t>
        <a:bodyPr/>
        <a:lstStyle/>
        <a:p>
          <a:endParaRPr lang="en-US"/>
        </a:p>
      </dgm:t>
    </dgm:pt>
    <dgm:pt modelId="{E0AECDAE-0C9E-44CF-AC2F-040513153746}">
      <dgm:prSet/>
      <dgm:spPr/>
      <dgm:t>
        <a:bodyPr/>
        <a:lstStyle/>
        <a:p>
          <a:r>
            <a:rPr lang="en-US"/>
            <a:t>Low Self-Esteem</a:t>
          </a:r>
        </a:p>
      </dgm:t>
    </dgm:pt>
    <dgm:pt modelId="{AC7D2C47-E5FC-46F7-9FC0-262D94905A77}" type="parTrans" cxnId="{1F54DB5E-7DCB-4422-AD5D-CB6609D4509F}">
      <dgm:prSet/>
      <dgm:spPr/>
      <dgm:t>
        <a:bodyPr/>
        <a:lstStyle/>
        <a:p>
          <a:endParaRPr lang="en-US"/>
        </a:p>
      </dgm:t>
    </dgm:pt>
    <dgm:pt modelId="{B49F36D5-A274-413F-BC26-28A37A00361D}" type="sibTrans" cxnId="{1F54DB5E-7DCB-4422-AD5D-CB6609D4509F}">
      <dgm:prSet/>
      <dgm:spPr/>
      <dgm:t>
        <a:bodyPr/>
        <a:lstStyle/>
        <a:p>
          <a:endParaRPr lang="en-US"/>
        </a:p>
      </dgm:t>
    </dgm:pt>
    <dgm:pt modelId="{BFD8CD0A-6D94-49FB-8EA9-72ABA839AAB1}" type="pres">
      <dgm:prSet presAssocID="{3D25658A-085E-490D-AE40-01438F5563A1}" presName="linear" presStyleCnt="0">
        <dgm:presLayoutVars>
          <dgm:animLvl val="lvl"/>
          <dgm:resizeHandles val="exact"/>
        </dgm:presLayoutVars>
      </dgm:prSet>
      <dgm:spPr/>
    </dgm:pt>
    <dgm:pt modelId="{62E4AE7B-F9CA-41F3-81AB-DF4F77DDFB8F}" type="pres">
      <dgm:prSet presAssocID="{5F61D2CE-412D-4E19-A530-B0D9FE077292}" presName="parentText" presStyleLbl="node1" presStyleIdx="0" presStyleCnt="7">
        <dgm:presLayoutVars>
          <dgm:chMax val="0"/>
          <dgm:bulletEnabled val="1"/>
        </dgm:presLayoutVars>
      </dgm:prSet>
      <dgm:spPr/>
    </dgm:pt>
    <dgm:pt modelId="{FBAAEF3D-173F-488D-B03E-C7137C6A0FFC}" type="pres">
      <dgm:prSet presAssocID="{5070E3D6-9CEF-49D4-9587-7F9DE09C518D}" presName="spacer" presStyleCnt="0"/>
      <dgm:spPr/>
    </dgm:pt>
    <dgm:pt modelId="{7604FFEF-FA79-4EB1-B294-8077E7D6A94E}" type="pres">
      <dgm:prSet presAssocID="{F40C5CA4-50C8-4273-82D7-BF95CEE53606}" presName="parentText" presStyleLbl="node1" presStyleIdx="1" presStyleCnt="7">
        <dgm:presLayoutVars>
          <dgm:chMax val="0"/>
          <dgm:bulletEnabled val="1"/>
        </dgm:presLayoutVars>
      </dgm:prSet>
      <dgm:spPr/>
    </dgm:pt>
    <dgm:pt modelId="{A7927CBB-AE03-4D95-8C7C-39D465F7524C}" type="pres">
      <dgm:prSet presAssocID="{1B8A17B9-7C3A-4FDD-8421-80611B3BEA72}" presName="spacer" presStyleCnt="0"/>
      <dgm:spPr/>
    </dgm:pt>
    <dgm:pt modelId="{5492A03C-6750-494A-92E6-18E17E7CD973}" type="pres">
      <dgm:prSet presAssocID="{1403E3A3-A365-408A-9716-12A63FBF729F}" presName="parentText" presStyleLbl="node1" presStyleIdx="2" presStyleCnt="7">
        <dgm:presLayoutVars>
          <dgm:chMax val="0"/>
          <dgm:bulletEnabled val="1"/>
        </dgm:presLayoutVars>
      </dgm:prSet>
      <dgm:spPr/>
    </dgm:pt>
    <dgm:pt modelId="{3C34422A-356D-457A-8301-3090569E80CF}" type="pres">
      <dgm:prSet presAssocID="{A40BDD4B-E4DE-4F6A-8E42-CDC0DEF279FE}" presName="spacer" presStyleCnt="0"/>
      <dgm:spPr/>
    </dgm:pt>
    <dgm:pt modelId="{ED95B69B-EF9F-421A-BA0C-4335A2B8A774}" type="pres">
      <dgm:prSet presAssocID="{DECE2D6E-7072-4BC6-817A-C48A2AB3A691}" presName="parentText" presStyleLbl="node1" presStyleIdx="3" presStyleCnt="7">
        <dgm:presLayoutVars>
          <dgm:chMax val="0"/>
          <dgm:bulletEnabled val="1"/>
        </dgm:presLayoutVars>
      </dgm:prSet>
      <dgm:spPr/>
    </dgm:pt>
    <dgm:pt modelId="{ABEEB23E-D50C-430F-8368-3A7D058FD119}" type="pres">
      <dgm:prSet presAssocID="{BF53930D-7F85-4FEF-B1D4-E54F97A9677E}" presName="spacer" presStyleCnt="0"/>
      <dgm:spPr/>
    </dgm:pt>
    <dgm:pt modelId="{C3EDE206-7744-49BA-9517-50314F255877}" type="pres">
      <dgm:prSet presAssocID="{7CF6EA22-6114-48A5-879E-EF68268D7979}" presName="parentText" presStyleLbl="node1" presStyleIdx="4" presStyleCnt="7">
        <dgm:presLayoutVars>
          <dgm:chMax val="0"/>
          <dgm:bulletEnabled val="1"/>
        </dgm:presLayoutVars>
      </dgm:prSet>
      <dgm:spPr/>
    </dgm:pt>
    <dgm:pt modelId="{A19384DC-826C-4FC4-A94C-34120B7C8D94}" type="pres">
      <dgm:prSet presAssocID="{ABDE0670-C135-42E2-AE50-03ACE140BFFC}" presName="spacer" presStyleCnt="0"/>
      <dgm:spPr/>
    </dgm:pt>
    <dgm:pt modelId="{E9BCD821-D675-4EC4-846D-0C1B0C6109EB}" type="pres">
      <dgm:prSet presAssocID="{C9F8FAB0-80FE-40BF-AF71-4D17C36AE44B}" presName="parentText" presStyleLbl="node1" presStyleIdx="5" presStyleCnt="7">
        <dgm:presLayoutVars>
          <dgm:chMax val="0"/>
          <dgm:bulletEnabled val="1"/>
        </dgm:presLayoutVars>
      </dgm:prSet>
      <dgm:spPr/>
    </dgm:pt>
    <dgm:pt modelId="{E1C91CDC-6E83-4715-8EF1-3C04E506815E}" type="pres">
      <dgm:prSet presAssocID="{17E47E02-618A-41C8-A408-A828197A0ABA}" presName="spacer" presStyleCnt="0"/>
      <dgm:spPr/>
    </dgm:pt>
    <dgm:pt modelId="{4689D00F-8516-452D-9BC2-1354AEBB26D8}" type="pres">
      <dgm:prSet presAssocID="{E0AECDAE-0C9E-44CF-AC2F-040513153746}" presName="parentText" presStyleLbl="node1" presStyleIdx="6" presStyleCnt="7">
        <dgm:presLayoutVars>
          <dgm:chMax val="0"/>
          <dgm:bulletEnabled val="1"/>
        </dgm:presLayoutVars>
      </dgm:prSet>
      <dgm:spPr/>
    </dgm:pt>
  </dgm:ptLst>
  <dgm:cxnLst>
    <dgm:cxn modelId="{13FE4A17-6E03-45CC-B836-08F33A2DB8FD}" type="presOf" srcId="{F40C5CA4-50C8-4273-82D7-BF95CEE53606}" destId="{7604FFEF-FA79-4EB1-B294-8077E7D6A94E}" srcOrd="0" destOrd="0" presId="urn:microsoft.com/office/officeart/2005/8/layout/vList2"/>
    <dgm:cxn modelId="{71A2E81B-F3F0-45E1-8ACA-84FB8972B083}" srcId="{3D25658A-085E-490D-AE40-01438F5563A1}" destId="{C9F8FAB0-80FE-40BF-AF71-4D17C36AE44B}" srcOrd="5" destOrd="0" parTransId="{E19B8564-90CE-46D9-B6F2-D9F8036EA94D}" sibTransId="{17E47E02-618A-41C8-A408-A828197A0ABA}"/>
    <dgm:cxn modelId="{01D5C62A-6ECC-4B44-9963-4CDE9A75EDD1}" type="presOf" srcId="{3D25658A-085E-490D-AE40-01438F5563A1}" destId="{BFD8CD0A-6D94-49FB-8EA9-72ABA839AAB1}" srcOrd="0" destOrd="0" presId="urn:microsoft.com/office/officeart/2005/8/layout/vList2"/>
    <dgm:cxn modelId="{1F54DB5E-7DCB-4422-AD5D-CB6609D4509F}" srcId="{3D25658A-085E-490D-AE40-01438F5563A1}" destId="{E0AECDAE-0C9E-44CF-AC2F-040513153746}" srcOrd="6" destOrd="0" parTransId="{AC7D2C47-E5FC-46F7-9FC0-262D94905A77}" sibTransId="{B49F36D5-A274-413F-BC26-28A37A00361D}"/>
    <dgm:cxn modelId="{D3124B42-202D-404F-9A4E-8F176030299E}" srcId="{3D25658A-085E-490D-AE40-01438F5563A1}" destId="{7CF6EA22-6114-48A5-879E-EF68268D7979}" srcOrd="4" destOrd="0" parTransId="{A0153D08-19D6-4CC2-8D7A-E8F73EDECBD3}" sibTransId="{ABDE0670-C135-42E2-AE50-03ACE140BFFC}"/>
    <dgm:cxn modelId="{DDB95367-AA48-4D22-A571-02BE042E5D72}" srcId="{3D25658A-085E-490D-AE40-01438F5563A1}" destId="{F40C5CA4-50C8-4273-82D7-BF95CEE53606}" srcOrd="1" destOrd="0" parTransId="{76D0359C-56EA-4DFE-AA82-57F6A6B68CE7}" sibTransId="{1B8A17B9-7C3A-4FDD-8421-80611B3BEA72}"/>
    <dgm:cxn modelId="{A40CB39B-ADDC-417E-B03C-92ECDB5EC21E}" type="presOf" srcId="{E0AECDAE-0C9E-44CF-AC2F-040513153746}" destId="{4689D00F-8516-452D-9BC2-1354AEBB26D8}" srcOrd="0" destOrd="0" presId="urn:microsoft.com/office/officeart/2005/8/layout/vList2"/>
    <dgm:cxn modelId="{EBE6C39C-3F4D-4F1A-B2FC-4BC2E7B0917B}" srcId="{3D25658A-085E-490D-AE40-01438F5563A1}" destId="{DECE2D6E-7072-4BC6-817A-C48A2AB3A691}" srcOrd="3" destOrd="0" parTransId="{AF545B88-74A0-4FF2-BE67-B8DDB45125B9}" sibTransId="{BF53930D-7F85-4FEF-B1D4-E54F97A9677E}"/>
    <dgm:cxn modelId="{795F6AA3-E2A7-4B4C-BB43-01A83602AEDE}" type="presOf" srcId="{7CF6EA22-6114-48A5-879E-EF68268D7979}" destId="{C3EDE206-7744-49BA-9517-50314F255877}" srcOrd="0" destOrd="0" presId="urn:microsoft.com/office/officeart/2005/8/layout/vList2"/>
    <dgm:cxn modelId="{060219AA-0725-421D-9CC9-85BEB4097D12}" type="presOf" srcId="{DECE2D6E-7072-4BC6-817A-C48A2AB3A691}" destId="{ED95B69B-EF9F-421A-BA0C-4335A2B8A774}" srcOrd="0" destOrd="0" presId="urn:microsoft.com/office/officeart/2005/8/layout/vList2"/>
    <dgm:cxn modelId="{4AC798AA-13B1-4D9F-A37B-90BDE71C9001}" type="presOf" srcId="{5F61D2CE-412D-4E19-A530-B0D9FE077292}" destId="{62E4AE7B-F9CA-41F3-81AB-DF4F77DDFB8F}" srcOrd="0" destOrd="0" presId="urn:microsoft.com/office/officeart/2005/8/layout/vList2"/>
    <dgm:cxn modelId="{ADB924BE-7B66-4878-9A54-AA0CB5F154D2}" srcId="{3D25658A-085E-490D-AE40-01438F5563A1}" destId="{1403E3A3-A365-408A-9716-12A63FBF729F}" srcOrd="2" destOrd="0" parTransId="{8F935963-B298-4176-A958-D67B0C7C8234}" sibTransId="{A40BDD4B-E4DE-4F6A-8E42-CDC0DEF279FE}"/>
    <dgm:cxn modelId="{D5BFA5CA-98A2-4E0B-AFFD-57052F0F2D7C}" srcId="{3D25658A-085E-490D-AE40-01438F5563A1}" destId="{5F61D2CE-412D-4E19-A530-B0D9FE077292}" srcOrd="0" destOrd="0" parTransId="{01FB7EA8-D4FD-47EF-B478-7AC1DF1C8730}" sibTransId="{5070E3D6-9CEF-49D4-9587-7F9DE09C518D}"/>
    <dgm:cxn modelId="{5A2D55D4-420D-40A2-B9D6-2F3BE8DBF5CB}" type="presOf" srcId="{1403E3A3-A365-408A-9716-12A63FBF729F}" destId="{5492A03C-6750-494A-92E6-18E17E7CD973}" srcOrd="0" destOrd="0" presId="urn:microsoft.com/office/officeart/2005/8/layout/vList2"/>
    <dgm:cxn modelId="{538F33E2-46CB-4F3D-BE8A-45D640C98F14}" type="presOf" srcId="{C9F8FAB0-80FE-40BF-AF71-4D17C36AE44B}" destId="{E9BCD821-D675-4EC4-846D-0C1B0C6109EB}" srcOrd="0" destOrd="0" presId="urn:microsoft.com/office/officeart/2005/8/layout/vList2"/>
    <dgm:cxn modelId="{C7A751A6-DFD9-4946-AE9B-B745A94556C5}" type="presParOf" srcId="{BFD8CD0A-6D94-49FB-8EA9-72ABA839AAB1}" destId="{62E4AE7B-F9CA-41F3-81AB-DF4F77DDFB8F}" srcOrd="0" destOrd="0" presId="urn:microsoft.com/office/officeart/2005/8/layout/vList2"/>
    <dgm:cxn modelId="{65F96D07-7238-49A9-8CEF-33EE09C5F7C1}" type="presParOf" srcId="{BFD8CD0A-6D94-49FB-8EA9-72ABA839AAB1}" destId="{FBAAEF3D-173F-488D-B03E-C7137C6A0FFC}" srcOrd="1" destOrd="0" presId="urn:microsoft.com/office/officeart/2005/8/layout/vList2"/>
    <dgm:cxn modelId="{2A83E02F-54FC-4063-A9D9-4DFA671C1D83}" type="presParOf" srcId="{BFD8CD0A-6D94-49FB-8EA9-72ABA839AAB1}" destId="{7604FFEF-FA79-4EB1-B294-8077E7D6A94E}" srcOrd="2" destOrd="0" presId="urn:microsoft.com/office/officeart/2005/8/layout/vList2"/>
    <dgm:cxn modelId="{351194BA-F820-412E-BD32-CD5A5CABECCC}" type="presParOf" srcId="{BFD8CD0A-6D94-49FB-8EA9-72ABA839AAB1}" destId="{A7927CBB-AE03-4D95-8C7C-39D465F7524C}" srcOrd="3" destOrd="0" presId="urn:microsoft.com/office/officeart/2005/8/layout/vList2"/>
    <dgm:cxn modelId="{FC75BA81-2743-4FE1-8A75-1482ED83679A}" type="presParOf" srcId="{BFD8CD0A-6D94-49FB-8EA9-72ABA839AAB1}" destId="{5492A03C-6750-494A-92E6-18E17E7CD973}" srcOrd="4" destOrd="0" presId="urn:microsoft.com/office/officeart/2005/8/layout/vList2"/>
    <dgm:cxn modelId="{5B28A9CC-B0E9-44ED-8F67-5D0B6DEDE71A}" type="presParOf" srcId="{BFD8CD0A-6D94-49FB-8EA9-72ABA839AAB1}" destId="{3C34422A-356D-457A-8301-3090569E80CF}" srcOrd="5" destOrd="0" presId="urn:microsoft.com/office/officeart/2005/8/layout/vList2"/>
    <dgm:cxn modelId="{62B26CE8-D9DB-4074-A03A-A658DECA2270}" type="presParOf" srcId="{BFD8CD0A-6D94-49FB-8EA9-72ABA839AAB1}" destId="{ED95B69B-EF9F-421A-BA0C-4335A2B8A774}" srcOrd="6" destOrd="0" presId="urn:microsoft.com/office/officeart/2005/8/layout/vList2"/>
    <dgm:cxn modelId="{3A9E5A0B-7345-4D9D-8735-C20CF6637DC0}" type="presParOf" srcId="{BFD8CD0A-6D94-49FB-8EA9-72ABA839AAB1}" destId="{ABEEB23E-D50C-430F-8368-3A7D058FD119}" srcOrd="7" destOrd="0" presId="urn:microsoft.com/office/officeart/2005/8/layout/vList2"/>
    <dgm:cxn modelId="{0AB1A296-3A47-4774-8224-A588131D9D26}" type="presParOf" srcId="{BFD8CD0A-6D94-49FB-8EA9-72ABA839AAB1}" destId="{C3EDE206-7744-49BA-9517-50314F255877}" srcOrd="8" destOrd="0" presId="urn:microsoft.com/office/officeart/2005/8/layout/vList2"/>
    <dgm:cxn modelId="{84B496E6-BCD6-4E19-A639-7AE800C7A4FB}" type="presParOf" srcId="{BFD8CD0A-6D94-49FB-8EA9-72ABA839AAB1}" destId="{A19384DC-826C-4FC4-A94C-34120B7C8D94}" srcOrd="9" destOrd="0" presId="urn:microsoft.com/office/officeart/2005/8/layout/vList2"/>
    <dgm:cxn modelId="{BBE60CC8-61FF-4506-8C46-C7A39F0DF7A5}" type="presParOf" srcId="{BFD8CD0A-6D94-49FB-8EA9-72ABA839AAB1}" destId="{E9BCD821-D675-4EC4-846D-0C1B0C6109EB}" srcOrd="10" destOrd="0" presId="urn:microsoft.com/office/officeart/2005/8/layout/vList2"/>
    <dgm:cxn modelId="{EA80F489-C433-4D96-89D5-648424164E7E}" type="presParOf" srcId="{BFD8CD0A-6D94-49FB-8EA9-72ABA839AAB1}" destId="{E1C91CDC-6E83-4715-8EF1-3C04E506815E}" srcOrd="11" destOrd="0" presId="urn:microsoft.com/office/officeart/2005/8/layout/vList2"/>
    <dgm:cxn modelId="{0A3DE96A-6731-487E-893B-AED06826B21F}" type="presParOf" srcId="{BFD8CD0A-6D94-49FB-8EA9-72ABA839AAB1}" destId="{4689D00F-8516-452D-9BC2-1354AEBB26D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D0583A-68CB-4FB7-9D7D-D135B09C4F0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BE8EA50-628C-40D3-A42E-AD94564AB58B}">
      <dgm:prSet/>
      <dgm:spPr/>
      <dgm:t>
        <a:bodyPr/>
        <a:lstStyle/>
        <a:p>
          <a:r>
            <a:rPr lang="en-US"/>
            <a:t>You build 92% of your bone mass by age 18</a:t>
          </a:r>
        </a:p>
      </dgm:t>
    </dgm:pt>
    <dgm:pt modelId="{85A9537C-7DA9-4C07-A1E0-6ABE5ECEF1B5}" type="parTrans" cxnId="{1AE52470-6B86-4CB9-ABEB-F4655658336E}">
      <dgm:prSet/>
      <dgm:spPr/>
      <dgm:t>
        <a:bodyPr/>
        <a:lstStyle/>
        <a:p>
          <a:endParaRPr lang="en-US"/>
        </a:p>
      </dgm:t>
    </dgm:pt>
    <dgm:pt modelId="{F818ED7B-C077-4C22-8BF8-71DA7BA23244}" type="sibTrans" cxnId="{1AE52470-6B86-4CB9-ABEB-F4655658336E}">
      <dgm:prSet/>
      <dgm:spPr/>
      <dgm:t>
        <a:bodyPr/>
        <a:lstStyle/>
        <a:p>
          <a:endParaRPr lang="en-US"/>
        </a:p>
      </dgm:t>
    </dgm:pt>
    <dgm:pt modelId="{C0144EE5-0EDA-46F9-9BF7-5495103E04D0}">
      <dgm:prSet/>
      <dgm:spPr/>
      <dgm:t>
        <a:bodyPr/>
        <a:lstStyle/>
        <a:p>
          <a:r>
            <a:rPr lang="en-US"/>
            <a:t>Children and teens who drink sugar sweetened beverages instead of milk often have lower calcium intakes</a:t>
          </a:r>
        </a:p>
      </dgm:t>
    </dgm:pt>
    <dgm:pt modelId="{74BF741A-E98C-402A-B922-3E84389A7302}" type="parTrans" cxnId="{3E74CE0B-2388-4D31-9AFA-7CED6BAE101A}">
      <dgm:prSet/>
      <dgm:spPr/>
      <dgm:t>
        <a:bodyPr/>
        <a:lstStyle/>
        <a:p>
          <a:endParaRPr lang="en-US"/>
        </a:p>
      </dgm:t>
    </dgm:pt>
    <dgm:pt modelId="{838ABD77-8A79-4E54-A965-D3A033A2ECF1}" type="sibTrans" cxnId="{3E74CE0B-2388-4D31-9AFA-7CED6BAE101A}">
      <dgm:prSet/>
      <dgm:spPr/>
      <dgm:t>
        <a:bodyPr/>
        <a:lstStyle/>
        <a:p>
          <a:endParaRPr lang="en-US"/>
        </a:p>
      </dgm:t>
    </dgm:pt>
    <dgm:pt modelId="{F076A4E3-2E87-40EB-9F55-3BF2D3C8DF3C}">
      <dgm:prSet/>
      <dgm:spPr/>
      <dgm:t>
        <a:bodyPr/>
        <a:lstStyle/>
        <a:p>
          <a:r>
            <a:rPr lang="en-US"/>
            <a:t>Low calcium intakes can lead to osteoporosis and broken bones in adulthood</a:t>
          </a:r>
        </a:p>
      </dgm:t>
    </dgm:pt>
    <dgm:pt modelId="{F6C0C51D-536C-4E9E-BA7D-46D022FB00EC}" type="parTrans" cxnId="{368825E4-8043-4F84-A961-8C1EF882478B}">
      <dgm:prSet/>
      <dgm:spPr/>
      <dgm:t>
        <a:bodyPr/>
        <a:lstStyle/>
        <a:p>
          <a:endParaRPr lang="en-US"/>
        </a:p>
      </dgm:t>
    </dgm:pt>
    <dgm:pt modelId="{7BA7A32B-F087-45CF-8422-9E0D033F9040}" type="sibTrans" cxnId="{368825E4-8043-4F84-A961-8C1EF882478B}">
      <dgm:prSet/>
      <dgm:spPr/>
      <dgm:t>
        <a:bodyPr/>
        <a:lstStyle/>
        <a:p>
          <a:endParaRPr lang="en-US"/>
        </a:p>
      </dgm:t>
    </dgm:pt>
    <dgm:pt modelId="{E3C07A10-9AAA-4758-BE0D-E4A1CDA7A900}" type="pres">
      <dgm:prSet presAssocID="{84D0583A-68CB-4FB7-9D7D-D135B09C4F07}" presName="linear" presStyleCnt="0">
        <dgm:presLayoutVars>
          <dgm:animLvl val="lvl"/>
          <dgm:resizeHandles val="exact"/>
        </dgm:presLayoutVars>
      </dgm:prSet>
      <dgm:spPr/>
    </dgm:pt>
    <dgm:pt modelId="{6F0B0121-88EA-4E7F-A4B3-B00EDE2E2DCE}" type="pres">
      <dgm:prSet presAssocID="{7BE8EA50-628C-40D3-A42E-AD94564AB58B}" presName="parentText" presStyleLbl="node1" presStyleIdx="0" presStyleCnt="3">
        <dgm:presLayoutVars>
          <dgm:chMax val="0"/>
          <dgm:bulletEnabled val="1"/>
        </dgm:presLayoutVars>
      </dgm:prSet>
      <dgm:spPr/>
    </dgm:pt>
    <dgm:pt modelId="{E0509C81-4F40-4DD7-AFF2-B6DBF2C174D0}" type="pres">
      <dgm:prSet presAssocID="{F818ED7B-C077-4C22-8BF8-71DA7BA23244}" presName="spacer" presStyleCnt="0"/>
      <dgm:spPr/>
    </dgm:pt>
    <dgm:pt modelId="{8EC6935E-7535-4B68-A744-AF8F8A844430}" type="pres">
      <dgm:prSet presAssocID="{C0144EE5-0EDA-46F9-9BF7-5495103E04D0}" presName="parentText" presStyleLbl="node1" presStyleIdx="1" presStyleCnt="3">
        <dgm:presLayoutVars>
          <dgm:chMax val="0"/>
          <dgm:bulletEnabled val="1"/>
        </dgm:presLayoutVars>
      </dgm:prSet>
      <dgm:spPr/>
    </dgm:pt>
    <dgm:pt modelId="{C2450AF0-D648-45CC-AEA7-4C22EED04FD3}" type="pres">
      <dgm:prSet presAssocID="{838ABD77-8A79-4E54-A965-D3A033A2ECF1}" presName="spacer" presStyleCnt="0"/>
      <dgm:spPr/>
    </dgm:pt>
    <dgm:pt modelId="{0EEDB65F-AA57-44B1-B11F-9D6CDD1E998A}" type="pres">
      <dgm:prSet presAssocID="{F076A4E3-2E87-40EB-9F55-3BF2D3C8DF3C}" presName="parentText" presStyleLbl="node1" presStyleIdx="2" presStyleCnt="3">
        <dgm:presLayoutVars>
          <dgm:chMax val="0"/>
          <dgm:bulletEnabled val="1"/>
        </dgm:presLayoutVars>
      </dgm:prSet>
      <dgm:spPr/>
    </dgm:pt>
  </dgm:ptLst>
  <dgm:cxnLst>
    <dgm:cxn modelId="{3E74CE0B-2388-4D31-9AFA-7CED6BAE101A}" srcId="{84D0583A-68CB-4FB7-9D7D-D135B09C4F07}" destId="{C0144EE5-0EDA-46F9-9BF7-5495103E04D0}" srcOrd="1" destOrd="0" parTransId="{74BF741A-E98C-402A-B922-3E84389A7302}" sibTransId="{838ABD77-8A79-4E54-A965-D3A033A2ECF1}"/>
    <dgm:cxn modelId="{36A8E910-EC65-4502-940A-BA685FC24CA4}" type="presOf" srcId="{C0144EE5-0EDA-46F9-9BF7-5495103E04D0}" destId="{8EC6935E-7535-4B68-A744-AF8F8A844430}" srcOrd="0" destOrd="0" presId="urn:microsoft.com/office/officeart/2005/8/layout/vList2"/>
    <dgm:cxn modelId="{1AE52470-6B86-4CB9-ABEB-F4655658336E}" srcId="{84D0583A-68CB-4FB7-9D7D-D135B09C4F07}" destId="{7BE8EA50-628C-40D3-A42E-AD94564AB58B}" srcOrd="0" destOrd="0" parTransId="{85A9537C-7DA9-4C07-A1E0-6ABE5ECEF1B5}" sibTransId="{F818ED7B-C077-4C22-8BF8-71DA7BA23244}"/>
    <dgm:cxn modelId="{F0C6BD99-624D-4E6C-9756-4ED1B8BFCAF9}" type="presOf" srcId="{84D0583A-68CB-4FB7-9D7D-D135B09C4F07}" destId="{E3C07A10-9AAA-4758-BE0D-E4A1CDA7A900}" srcOrd="0" destOrd="0" presId="urn:microsoft.com/office/officeart/2005/8/layout/vList2"/>
    <dgm:cxn modelId="{E24F529F-2354-456E-B96D-A50C737D1BDD}" type="presOf" srcId="{7BE8EA50-628C-40D3-A42E-AD94564AB58B}" destId="{6F0B0121-88EA-4E7F-A4B3-B00EDE2E2DCE}" srcOrd="0" destOrd="0" presId="urn:microsoft.com/office/officeart/2005/8/layout/vList2"/>
    <dgm:cxn modelId="{028E6BA3-8C3E-47D4-99F1-5F6DDAB3C18A}" type="presOf" srcId="{F076A4E3-2E87-40EB-9F55-3BF2D3C8DF3C}" destId="{0EEDB65F-AA57-44B1-B11F-9D6CDD1E998A}" srcOrd="0" destOrd="0" presId="urn:microsoft.com/office/officeart/2005/8/layout/vList2"/>
    <dgm:cxn modelId="{368825E4-8043-4F84-A961-8C1EF882478B}" srcId="{84D0583A-68CB-4FB7-9D7D-D135B09C4F07}" destId="{F076A4E3-2E87-40EB-9F55-3BF2D3C8DF3C}" srcOrd="2" destOrd="0" parTransId="{F6C0C51D-536C-4E9E-BA7D-46D022FB00EC}" sibTransId="{7BA7A32B-F087-45CF-8422-9E0D033F9040}"/>
    <dgm:cxn modelId="{63143371-FFDE-455A-9FC9-0347141743F9}" type="presParOf" srcId="{E3C07A10-9AAA-4758-BE0D-E4A1CDA7A900}" destId="{6F0B0121-88EA-4E7F-A4B3-B00EDE2E2DCE}" srcOrd="0" destOrd="0" presId="urn:microsoft.com/office/officeart/2005/8/layout/vList2"/>
    <dgm:cxn modelId="{65A7F5DE-A42D-4A3B-9D10-C9BED777EB92}" type="presParOf" srcId="{E3C07A10-9AAA-4758-BE0D-E4A1CDA7A900}" destId="{E0509C81-4F40-4DD7-AFF2-B6DBF2C174D0}" srcOrd="1" destOrd="0" presId="urn:microsoft.com/office/officeart/2005/8/layout/vList2"/>
    <dgm:cxn modelId="{AE1DF2CD-9D92-4856-949A-3862F72A019F}" type="presParOf" srcId="{E3C07A10-9AAA-4758-BE0D-E4A1CDA7A900}" destId="{8EC6935E-7535-4B68-A744-AF8F8A844430}" srcOrd="2" destOrd="0" presId="urn:microsoft.com/office/officeart/2005/8/layout/vList2"/>
    <dgm:cxn modelId="{527416A6-0C84-46A1-A840-B226888DA8CE}" type="presParOf" srcId="{E3C07A10-9AAA-4758-BE0D-E4A1CDA7A900}" destId="{C2450AF0-D648-45CC-AEA7-4C22EED04FD3}" srcOrd="3" destOrd="0" presId="urn:microsoft.com/office/officeart/2005/8/layout/vList2"/>
    <dgm:cxn modelId="{496663A7-EB83-49C6-AFAA-90D8291327A6}" type="presParOf" srcId="{E3C07A10-9AAA-4758-BE0D-E4A1CDA7A900}" destId="{0EEDB65F-AA57-44B1-B11F-9D6CDD1E998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367191-3E24-4E14-9EAA-8D0777C035D9}"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8C4E5B23-09CF-4249-AC8C-1A34EB36A8B2}">
      <dgm:prSet/>
      <dgm:spPr/>
      <dgm:t>
        <a:bodyPr/>
        <a:lstStyle/>
        <a:p>
          <a:r>
            <a:rPr lang="en-US"/>
            <a:t>Rebalance electrolytes, carbohydrates, and sodium</a:t>
          </a:r>
        </a:p>
      </dgm:t>
    </dgm:pt>
    <dgm:pt modelId="{3F9B8E14-86D3-4BB7-ADD5-F72FEAE57280}" type="parTrans" cxnId="{C0BC2F4E-12CE-44A4-979D-9267D5F0B9E1}">
      <dgm:prSet/>
      <dgm:spPr/>
      <dgm:t>
        <a:bodyPr/>
        <a:lstStyle/>
        <a:p>
          <a:endParaRPr lang="en-US"/>
        </a:p>
      </dgm:t>
    </dgm:pt>
    <dgm:pt modelId="{848A6100-D745-420D-A41F-849DF076695E}" type="sibTrans" cxnId="{C0BC2F4E-12CE-44A4-979D-9267D5F0B9E1}">
      <dgm:prSet/>
      <dgm:spPr/>
      <dgm:t>
        <a:bodyPr/>
        <a:lstStyle/>
        <a:p>
          <a:endParaRPr lang="en-US"/>
        </a:p>
      </dgm:t>
    </dgm:pt>
    <dgm:pt modelId="{4001AAED-46F0-4E9D-906A-CD29309354EE}">
      <dgm:prSet/>
      <dgm:spPr/>
      <dgm:t>
        <a:bodyPr/>
        <a:lstStyle/>
        <a:p>
          <a:r>
            <a:rPr lang="en-US"/>
            <a:t>Research suggests that athletes participating in activities for 60 minutes or longer benefit from sports drinks</a:t>
          </a:r>
        </a:p>
      </dgm:t>
    </dgm:pt>
    <dgm:pt modelId="{5F6349C1-6A13-4B2C-8810-06FE87063960}" type="parTrans" cxnId="{9BDA4754-DB9A-4F3D-B253-38AA524CB755}">
      <dgm:prSet/>
      <dgm:spPr/>
      <dgm:t>
        <a:bodyPr/>
        <a:lstStyle/>
        <a:p>
          <a:endParaRPr lang="en-US"/>
        </a:p>
      </dgm:t>
    </dgm:pt>
    <dgm:pt modelId="{E73672C4-B99D-4C36-8694-5C9F601A4F7D}" type="sibTrans" cxnId="{9BDA4754-DB9A-4F3D-B253-38AA524CB755}">
      <dgm:prSet/>
      <dgm:spPr/>
      <dgm:t>
        <a:bodyPr/>
        <a:lstStyle/>
        <a:p>
          <a:endParaRPr lang="en-US"/>
        </a:p>
      </dgm:t>
    </dgm:pt>
    <dgm:pt modelId="{6027B08B-4555-4232-97CE-33542BC57881}">
      <dgm:prSet/>
      <dgm:spPr/>
      <dgm:t>
        <a:bodyPr/>
        <a:lstStyle/>
        <a:p>
          <a:r>
            <a:rPr lang="en-US"/>
            <a:t>There is no evidence to support the use of sports drinks for activities of less than 60 minutes</a:t>
          </a:r>
        </a:p>
      </dgm:t>
    </dgm:pt>
    <dgm:pt modelId="{00A920DE-478F-42CA-A46D-CD955F549AE2}" type="parTrans" cxnId="{5FB4024A-9304-479C-A44D-CDA452B4DE41}">
      <dgm:prSet/>
      <dgm:spPr/>
      <dgm:t>
        <a:bodyPr/>
        <a:lstStyle/>
        <a:p>
          <a:endParaRPr lang="en-US"/>
        </a:p>
      </dgm:t>
    </dgm:pt>
    <dgm:pt modelId="{084E12F8-745A-4A43-80EF-25A9173E9D35}" type="sibTrans" cxnId="{5FB4024A-9304-479C-A44D-CDA452B4DE41}">
      <dgm:prSet/>
      <dgm:spPr/>
      <dgm:t>
        <a:bodyPr/>
        <a:lstStyle/>
        <a:p>
          <a:endParaRPr lang="en-US"/>
        </a:p>
      </dgm:t>
    </dgm:pt>
    <dgm:pt modelId="{3E2BE8C9-ECFC-42DF-B5CD-EFEE2CB812D3}">
      <dgm:prSet/>
      <dgm:spPr/>
      <dgm:t>
        <a:bodyPr/>
        <a:lstStyle/>
        <a:p>
          <a:r>
            <a:rPr lang="en-US"/>
            <a:t>Contain added sugars</a:t>
          </a:r>
        </a:p>
      </dgm:t>
    </dgm:pt>
    <dgm:pt modelId="{D11324A2-0DAF-4305-B7E4-D96DF92C7191}" type="parTrans" cxnId="{B2184AD4-C548-44AE-A773-1EE0CE0A3B1C}">
      <dgm:prSet/>
      <dgm:spPr/>
      <dgm:t>
        <a:bodyPr/>
        <a:lstStyle/>
        <a:p>
          <a:endParaRPr lang="en-US"/>
        </a:p>
      </dgm:t>
    </dgm:pt>
    <dgm:pt modelId="{9274563E-B6D0-4A0B-B620-7C647DB747EB}" type="sibTrans" cxnId="{B2184AD4-C548-44AE-A773-1EE0CE0A3B1C}">
      <dgm:prSet/>
      <dgm:spPr/>
      <dgm:t>
        <a:bodyPr/>
        <a:lstStyle/>
        <a:p>
          <a:endParaRPr lang="en-US"/>
        </a:p>
      </dgm:t>
    </dgm:pt>
    <dgm:pt modelId="{F593D90A-45FE-4502-83D5-82827DC8299F}" type="pres">
      <dgm:prSet presAssocID="{7B367191-3E24-4E14-9EAA-8D0777C035D9}" presName="vert0" presStyleCnt="0">
        <dgm:presLayoutVars>
          <dgm:dir/>
          <dgm:animOne val="branch"/>
          <dgm:animLvl val="lvl"/>
        </dgm:presLayoutVars>
      </dgm:prSet>
      <dgm:spPr/>
    </dgm:pt>
    <dgm:pt modelId="{E4A46E6C-7689-4F43-8DE9-834BC2133C9B}" type="pres">
      <dgm:prSet presAssocID="{8C4E5B23-09CF-4249-AC8C-1A34EB36A8B2}" presName="thickLine" presStyleLbl="alignNode1" presStyleIdx="0" presStyleCnt="4"/>
      <dgm:spPr/>
    </dgm:pt>
    <dgm:pt modelId="{543930E5-DBE2-4F04-AE2E-F23613DE3D63}" type="pres">
      <dgm:prSet presAssocID="{8C4E5B23-09CF-4249-AC8C-1A34EB36A8B2}" presName="horz1" presStyleCnt="0"/>
      <dgm:spPr/>
    </dgm:pt>
    <dgm:pt modelId="{ED8BDA32-26F0-43B3-A392-B95C7FA7E202}" type="pres">
      <dgm:prSet presAssocID="{8C4E5B23-09CF-4249-AC8C-1A34EB36A8B2}" presName="tx1" presStyleLbl="revTx" presStyleIdx="0" presStyleCnt="4"/>
      <dgm:spPr/>
    </dgm:pt>
    <dgm:pt modelId="{5D1BFDC1-4B36-4C60-9C5D-17ABB5E639D7}" type="pres">
      <dgm:prSet presAssocID="{8C4E5B23-09CF-4249-AC8C-1A34EB36A8B2}" presName="vert1" presStyleCnt="0"/>
      <dgm:spPr/>
    </dgm:pt>
    <dgm:pt modelId="{B4C8AEF7-483B-4A40-B852-58E1122B9A5D}" type="pres">
      <dgm:prSet presAssocID="{4001AAED-46F0-4E9D-906A-CD29309354EE}" presName="thickLine" presStyleLbl="alignNode1" presStyleIdx="1" presStyleCnt="4"/>
      <dgm:spPr/>
    </dgm:pt>
    <dgm:pt modelId="{77000367-E96C-456A-82B6-3AE75648EBA8}" type="pres">
      <dgm:prSet presAssocID="{4001AAED-46F0-4E9D-906A-CD29309354EE}" presName="horz1" presStyleCnt="0"/>
      <dgm:spPr/>
    </dgm:pt>
    <dgm:pt modelId="{1881F7B4-FCAE-4839-844B-A95876D8F55C}" type="pres">
      <dgm:prSet presAssocID="{4001AAED-46F0-4E9D-906A-CD29309354EE}" presName="tx1" presStyleLbl="revTx" presStyleIdx="1" presStyleCnt="4"/>
      <dgm:spPr/>
    </dgm:pt>
    <dgm:pt modelId="{373101B4-8F6A-45A6-A4C3-F0A434D2F1E3}" type="pres">
      <dgm:prSet presAssocID="{4001AAED-46F0-4E9D-906A-CD29309354EE}" presName="vert1" presStyleCnt="0"/>
      <dgm:spPr/>
    </dgm:pt>
    <dgm:pt modelId="{D16A6634-8533-410D-9DB1-30EA92C408F5}" type="pres">
      <dgm:prSet presAssocID="{6027B08B-4555-4232-97CE-33542BC57881}" presName="thickLine" presStyleLbl="alignNode1" presStyleIdx="2" presStyleCnt="4"/>
      <dgm:spPr/>
    </dgm:pt>
    <dgm:pt modelId="{7D09E6D3-6BB7-4B8F-8C08-DA0F6F94706F}" type="pres">
      <dgm:prSet presAssocID="{6027B08B-4555-4232-97CE-33542BC57881}" presName="horz1" presStyleCnt="0"/>
      <dgm:spPr/>
    </dgm:pt>
    <dgm:pt modelId="{5D18DEA8-6EC0-4042-A5BF-21F1BDE6696E}" type="pres">
      <dgm:prSet presAssocID="{6027B08B-4555-4232-97CE-33542BC57881}" presName="tx1" presStyleLbl="revTx" presStyleIdx="2" presStyleCnt="4"/>
      <dgm:spPr/>
    </dgm:pt>
    <dgm:pt modelId="{03A8F003-ADE6-48B3-B549-0821E5356D5E}" type="pres">
      <dgm:prSet presAssocID="{6027B08B-4555-4232-97CE-33542BC57881}" presName="vert1" presStyleCnt="0"/>
      <dgm:spPr/>
    </dgm:pt>
    <dgm:pt modelId="{A4A611C0-D9BB-4291-8269-79D06AA96387}" type="pres">
      <dgm:prSet presAssocID="{3E2BE8C9-ECFC-42DF-B5CD-EFEE2CB812D3}" presName="thickLine" presStyleLbl="alignNode1" presStyleIdx="3" presStyleCnt="4"/>
      <dgm:spPr/>
    </dgm:pt>
    <dgm:pt modelId="{70AD0709-F5D4-401F-A681-F74FF773D263}" type="pres">
      <dgm:prSet presAssocID="{3E2BE8C9-ECFC-42DF-B5CD-EFEE2CB812D3}" presName="horz1" presStyleCnt="0"/>
      <dgm:spPr/>
    </dgm:pt>
    <dgm:pt modelId="{E86460A5-D375-4F4B-B497-EBEB25C2733B}" type="pres">
      <dgm:prSet presAssocID="{3E2BE8C9-ECFC-42DF-B5CD-EFEE2CB812D3}" presName="tx1" presStyleLbl="revTx" presStyleIdx="3" presStyleCnt="4"/>
      <dgm:spPr/>
    </dgm:pt>
    <dgm:pt modelId="{7B0AC9FE-405F-43DD-816C-B4F2F1AA1B31}" type="pres">
      <dgm:prSet presAssocID="{3E2BE8C9-ECFC-42DF-B5CD-EFEE2CB812D3}" presName="vert1" presStyleCnt="0"/>
      <dgm:spPr/>
    </dgm:pt>
  </dgm:ptLst>
  <dgm:cxnLst>
    <dgm:cxn modelId="{5FB4024A-9304-479C-A44D-CDA452B4DE41}" srcId="{7B367191-3E24-4E14-9EAA-8D0777C035D9}" destId="{6027B08B-4555-4232-97CE-33542BC57881}" srcOrd="2" destOrd="0" parTransId="{00A920DE-478F-42CA-A46D-CD955F549AE2}" sibTransId="{084E12F8-745A-4A43-80EF-25A9173E9D35}"/>
    <dgm:cxn modelId="{52F9D34A-EAD2-4662-8A8E-3EF982CC3018}" type="presOf" srcId="{6027B08B-4555-4232-97CE-33542BC57881}" destId="{5D18DEA8-6EC0-4042-A5BF-21F1BDE6696E}" srcOrd="0" destOrd="0" presId="urn:microsoft.com/office/officeart/2008/layout/LinedList"/>
    <dgm:cxn modelId="{C0BC2F4E-12CE-44A4-979D-9267D5F0B9E1}" srcId="{7B367191-3E24-4E14-9EAA-8D0777C035D9}" destId="{8C4E5B23-09CF-4249-AC8C-1A34EB36A8B2}" srcOrd="0" destOrd="0" parTransId="{3F9B8E14-86D3-4BB7-ADD5-F72FEAE57280}" sibTransId="{848A6100-D745-420D-A41F-849DF076695E}"/>
    <dgm:cxn modelId="{9BDA4754-DB9A-4F3D-B253-38AA524CB755}" srcId="{7B367191-3E24-4E14-9EAA-8D0777C035D9}" destId="{4001AAED-46F0-4E9D-906A-CD29309354EE}" srcOrd="1" destOrd="0" parTransId="{5F6349C1-6A13-4B2C-8810-06FE87063960}" sibTransId="{E73672C4-B99D-4C36-8694-5C9F601A4F7D}"/>
    <dgm:cxn modelId="{FA4E0975-5EE0-47ED-954D-EEA2393F3415}" type="presOf" srcId="{8C4E5B23-09CF-4249-AC8C-1A34EB36A8B2}" destId="{ED8BDA32-26F0-43B3-A392-B95C7FA7E202}" srcOrd="0" destOrd="0" presId="urn:microsoft.com/office/officeart/2008/layout/LinedList"/>
    <dgm:cxn modelId="{95E3E27C-8FF7-456A-B6B2-E9364A3B235C}" type="presOf" srcId="{4001AAED-46F0-4E9D-906A-CD29309354EE}" destId="{1881F7B4-FCAE-4839-844B-A95876D8F55C}" srcOrd="0" destOrd="0" presId="urn:microsoft.com/office/officeart/2008/layout/LinedList"/>
    <dgm:cxn modelId="{6280C089-99D6-4604-963F-AFFF3192E41C}" type="presOf" srcId="{3E2BE8C9-ECFC-42DF-B5CD-EFEE2CB812D3}" destId="{E86460A5-D375-4F4B-B497-EBEB25C2733B}" srcOrd="0" destOrd="0" presId="urn:microsoft.com/office/officeart/2008/layout/LinedList"/>
    <dgm:cxn modelId="{B2184AD4-C548-44AE-A773-1EE0CE0A3B1C}" srcId="{7B367191-3E24-4E14-9EAA-8D0777C035D9}" destId="{3E2BE8C9-ECFC-42DF-B5CD-EFEE2CB812D3}" srcOrd="3" destOrd="0" parTransId="{D11324A2-0DAF-4305-B7E4-D96DF92C7191}" sibTransId="{9274563E-B6D0-4A0B-B620-7C647DB747EB}"/>
    <dgm:cxn modelId="{A05D4DF4-4E46-45C7-992C-A76EE20CC572}" type="presOf" srcId="{7B367191-3E24-4E14-9EAA-8D0777C035D9}" destId="{F593D90A-45FE-4502-83D5-82827DC8299F}" srcOrd="0" destOrd="0" presId="urn:microsoft.com/office/officeart/2008/layout/LinedList"/>
    <dgm:cxn modelId="{3A677386-9A11-4D79-B664-7500F832F42E}" type="presParOf" srcId="{F593D90A-45FE-4502-83D5-82827DC8299F}" destId="{E4A46E6C-7689-4F43-8DE9-834BC2133C9B}" srcOrd="0" destOrd="0" presId="urn:microsoft.com/office/officeart/2008/layout/LinedList"/>
    <dgm:cxn modelId="{CADA57BD-AC41-4252-AABF-9519BBAE43DE}" type="presParOf" srcId="{F593D90A-45FE-4502-83D5-82827DC8299F}" destId="{543930E5-DBE2-4F04-AE2E-F23613DE3D63}" srcOrd="1" destOrd="0" presId="urn:microsoft.com/office/officeart/2008/layout/LinedList"/>
    <dgm:cxn modelId="{0BE815DC-6C3F-45F9-879C-F43D02F4093E}" type="presParOf" srcId="{543930E5-DBE2-4F04-AE2E-F23613DE3D63}" destId="{ED8BDA32-26F0-43B3-A392-B95C7FA7E202}" srcOrd="0" destOrd="0" presId="urn:microsoft.com/office/officeart/2008/layout/LinedList"/>
    <dgm:cxn modelId="{4CA9963A-1742-428F-9DC2-C85DEC2FC927}" type="presParOf" srcId="{543930E5-DBE2-4F04-AE2E-F23613DE3D63}" destId="{5D1BFDC1-4B36-4C60-9C5D-17ABB5E639D7}" srcOrd="1" destOrd="0" presId="urn:microsoft.com/office/officeart/2008/layout/LinedList"/>
    <dgm:cxn modelId="{14F24A78-59FD-4077-89B1-F0516F4BB539}" type="presParOf" srcId="{F593D90A-45FE-4502-83D5-82827DC8299F}" destId="{B4C8AEF7-483B-4A40-B852-58E1122B9A5D}" srcOrd="2" destOrd="0" presId="urn:microsoft.com/office/officeart/2008/layout/LinedList"/>
    <dgm:cxn modelId="{406DE3FF-8786-497A-B2B8-8E09E29C83C0}" type="presParOf" srcId="{F593D90A-45FE-4502-83D5-82827DC8299F}" destId="{77000367-E96C-456A-82B6-3AE75648EBA8}" srcOrd="3" destOrd="0" presId="urn:microsoft.com/office/officeart/2008/layout/LinedList"/>
    <dgm:cxn modelId="{F77819EF-DBDA-4480-AB05-DA1E7EC6B2A9}" type="presParOf" srcId="{77000367-E96C-456A-82B6-3AE75648EBA8}" destId="{1881F7B4-FCAE-4839-844B-A95876D8F55C}" srcOrd="0" destOrd="0" presId="urn:microsoft.com/office/officeart/2008/layout/LinedList"/>
    <dgm:cxn modelId="{DAF894C4-B42C-4EBD-9094-982EDBB191BF}" type="presParOf" srcId="{77000367-E96C-456A-82B6-3AE75648EBA8}" destId="{373101B4-8F6A-45A6-A4C3-F0A434D2F1E3}" srcOrd="1" destOrd="0" presId="urn:microsoft.com/office/officeart/2008/layout/LinedList"/>
    <dgm:cxn modelId="{ED61FCF4-B222-424F-8403-1374CF11CBF1}" type="presParOf" srcId="{F593D90A-45FE-4502-83D5-82827DC8299F}" destId="{D16A6634-8533-410D-9DB1-30EA92C408F5}" srcOrd="4" destOrd="0" presId="urn:microsoft.com/office/officeart/2008/layout/LinedList"/>
    <dgm:cxn modelId="{C058CA42-7E7E-47B5-82C0-C3963686B300}" type="presParOf" srcId="{F593D90A-45FE-4502-83D5-82827DC8299F}" destId="{7D09E6D3-6BB7-4B8F-8C08-DA0F6F94706F}" srcOrd="5" destOrd="0" presId="urn:microsoft.com/office/officeart/2008/layout/LinedList"/>
    <dgm:cxn modelId="{3EFA850C-F81E-413E-8F06-8CCF8813008A}" type="presParOf" srcId="{7D09E6D3-6BB7-4B8F-8C08-DA0F6F94706F}" destId="{5D18DEA8-6EC0-4042-A5BF-21F1BDE6696E}" srcOrd="0" destOrd="0" presId="urn:microsoft.com/office/officeart/2008/layout/LinedList"/>
    <dgm:cxn modelId="{E8E12589-1D3F-44BE-9D24-7D7A20D5337B}" type="presParOf" srcId="{7D09E6D3-6BB7-4B8F-8C08-DA0F6F94706F}" destId="{03A8F003-ADE6-48B3-B549-0821E5356D5E}" srcOrd="1" destOrd="0" presId="urn:microsoft.com/office/officeart/2008/layout/LinedList"/>
    <dgm:cxn modelId="{A43DF572-08EC-4FE9-B725-0583C672DE07}" type="presParOf" srcId="{F593D90A-45FE-4502-83D5-82827DC8299F}" destId="{A4A611C0-D9BB-4291-8269-79D06AA96387}" srcOrd="6" destOrd="0" presId="urn:microsoft.com/office/officeart/2008/layout/LinedList"/>
    <dgm:cxn modelId="{1142126B-83AD-4C82-BC11-D885612D8084}" type="presParOf" srcId="{F593D90A-45FE-4502-83D5-82827DC8299F}" destId="{70AD0709-F5D4-401F-A681-F74FF773D263}" srcOrd="7" destOrd="0" presId="urn:microsoft.com/office/officeart/2008/layout/LinedList"/>
    <dgm:cxn modelId="{18D13D07-EEAC-4D1D-BF4B-7DA56051DABF}" type="presParOf" srcId="{70AD0709-F5D4-401F-A681-F74FF773D263}" destId="{E86460A5-D375-4F4B-B497-EBEB25C2733B}" srcOrd="0" destOrd="0" presId="urn:microsoft.com/office/officeart/2008/layout/LinedList"/>
    <dgm:cxn modelId="{3567EFE9-3264-4A2B-94B7-D6DFCEA54EAD}" type="presParOf" srcId="{70AD0709-F5D4-401F-A681-F74FF773D263}" destId="{7B0AC9FE-405F-43DD-816C-B4F2F1AA1B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582807-8BAA-4BD1-A7E5-0138CCC0D3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6B50786-2901-4822-9828-DA2E3DC467CB}">
      <dgm:prSet/>
      <dgm:spPr/>
      <dgm:t>
        <a:bodyPr/>
        <a:lstStyle/>
        <a:p>
          <a:pPr>
            <a:lnSpc>
              <a:spcPct val="100000"/>
            </a:lnSpc>
          </a:pPr>
          <a:r>
            <a:rPr lang="en-US" dirty="0"/>
            <a:t>High in caffeine</a:t>
          </a:r>
        </a:p>
      </dgm:t>
    </dgm:pt>
    <dgm:pt modelId="{E10F4BA3-1FC2-4C3D-8282-D055EF728C48}" type="parTrans" cxnId="{7065140B-4E42-4E53-B131-6374E4ABF1F5}">
      <dgm:prSet/>
      <dgm:spPr/>
      <dgm:t>
        <a:bodyPr/>
        <a:lstStyle/>
        <a:p>
          <a:endParaRPr lang="en-US"/>
        </a:p>
      </dgm:t>
    </dgm:pt>
    <dgm:pt modelId="{0594AECD-A371-4B7B-9E35-FAC83C87A90D}" type="sibTrans" cxnId="{7065140B-4E42-4E53-B131-6374E4ABF1F5}">
      <dgm:prSet/>
      <dgm:spPr/>
      <dgm:t>
        <a:bodyPr/>
        <a:lstStyle/>
        <a:p>
          <a:endParaRPr lang="en-US"/>
        </a:p>
      </dgm:t>
    </dgm:pt>
    <dgm:pt modelId="{8BC91BA5-3C20-45F6-AE18-7875CD6E8C49}">
      <dgm:prSet/>
      <dgm:spPr/>
      <dgm:t>
        <a:bodyPr/>
        <a:lstStyle/>
        <a:p>
          <a:pPr>
            <a:lnSpc>
              <a:spcPct val="100000"/>
            </a:lnSpc>
          </a:pPr>
          <a:r>
            <a:rPr lang="en-US" dirty="0"/>
            <a:t>Usually contain supplements, vitamins, or herbs</a:t>
          </a:r>
        </a:p>
      </dgm:t>
    </dgm:pt>
    <dgm:pt modelId="{324C74B7-FD2B-4370-A194-47891A0FCD42}" type="parTrans" cxnId="{3D2068BE-9CC8-4BFC-B2E6-BBD39051366A}">
      <dgm:prSet/>
      <dgm:spPr/>
      <dgm:t>
        <a:bodyPr/>
        <a:lstStyle/>
        <a:p>
          <a:endParaRPr lang="en-US"/>
        </a:p>
      </dgm:t>
    </dgm:pt>
    <dgm:pt modelId="{4ECED0AA-6DDB-4170-AA9C-FDFF3EBFD422}" type="sibTrans" cxnId="{3D2068BE-9CC8-4BFC-B2E6-BBD39051366A}">
      <dgm:prSet/>
      <dgm:spPr/>
      <dgm:t>
        <a:bodyPr/>
        <a:lstStyle/>
        <a:p>
          <a:endParaRPr lang="en-US"/>
        </a:p>
      </dgm:t>
    </dgm:pt>
    <dgm:pt modelId="{5CD1040F-4955-4A62-A730-A674F6CC8FA2}">
      <dgm:prSet/>
      <dgm:spPr/>
      <dgm:t>
        <a:bodyPr/>
        <a:lstStyle/>
        <a:p>
          <a:pPr>
            <a:lnSpc>
              <a:spcPct val="100000"/>
            </a:lnSpc>
          </a:pPr>
          <a:r>
            <a:rPr lang="en-US"/>
            <a:t>Usually high in calories due to sugar content</a:t>
          </a:r>
        </a:p>
      </dgm:t>
    </dgm:pt>
    <dgm:pt modelId="{9CB2F1EA-3698-4A92-BF86-FA3670129C44}" type="parTrans" cxnId="{4DB66623-57AE-4F3C-A6E7-517DBA9A330A}">
      <dgm:prSet/>
      <dgm:spPr/>
      <dgm:t>
        <a:bodyPr/>
        <a:lstStyle/>
        <a:p>
          <a:endParaRPr lang="en-US"/>
        </a:p>
      </dgm:t>
    </dgm:pt>
    <dgm:pt modelId="{D58D8409-AC32-4708-A15E-836E67888A58}" type="sibTrans" cxnId="{4DB66623-57AE-4F3C-A6E7-517DBA9A330A}">
      <dgm:prSet/>
      <dgm:spPr/>
      <dgm:t>
        <a:bodyPr/>
        <a:lstStyle/>
        <a:p>
          <a:endParaRPr lang="en-US"/>
        </a:p>
      </dgm:t>
    </dgm:pt>
    <dgm:pt modelId="{CA8C8CB7-D197-48A6-AA2B-586BF55CB9AE}">
      <dgm:prSet/>
      <dgm:spPr/>
      <dgm:t>
        <a:bodyPr/>
        <a:lstStyle/>
        <a:p>
          <a:pPr>
            <a:lnSpc>
              <a:spcPct val="100000"/>
            </a:lnSpc>
          </a:pPr>
          <a:r>
            <a:rPr lang="en-US"/>
            <a:t>Caffeine-Sugar Jolt leads to crash</a:t>
          </a:r>
        </a:p>
      </dgm:t>
    </dgm:pt>
    <dgm:pt modelId="{2FA1C036-5279-4D96-8A71-004556D5A974}" type="parTrans" cxnId="{8FE7AAFA-7E87-4269-BE3B-FBD877C4F194}">
      <dgm:prSet/>
      <dgm:spPr/>
      <dgm:t>
        <a:bodyPr/>
        <a:lstStyle/>
        <a:p>
          <a:endParaRPr lang="en-US"/>
        </a:p>
      </dgm:t>
    </dgm:pt>
    <dgm:pt modelId="{AC31D1EF-4A76-41CC-993F-6F5B8E0076F8}" type="sibTrans" cxnId="{8FE7AAFA-7E87-4269-BE3B-FBD877C4F194}">
      <dgm:prSet/>
      <dgm:spPr/>
      <dgm:t>
        <a:bodyPr/>
        <a:lstStyle/>
        <a:p>
          <a:endParaRPr lang="en-US"/>
        </a:p>
      </dgm:t>
    </dgm:pt>
    <dgm:pt modelId="{AF766B2B-A783-4E67-923B-F128EAFFB6E6}" type="pres">
      <dgm:prSet presAssocID="{99582807-8BAA-4BD1-A7E5-0138CCC0D351}" presName="root" presStyleCnt="0">
        <dgm:presLayoutVars>
          <dgm:dir/>
          <dgm:resizeHandles val="exact"/>
        </dgm:presLayoutVars>
      </dgm:prSet>
      <dgm:spPr/>
    </dgm:pt>
    <dgm:pt modelId="{ED8FDEAA-DA2B-457F-9537-03CEB1781776}" type="pres">
      <dgm:prSet presAssocID="{A6B50786-2901-4822-9828-DA2E3DC467CB}" presName="compNode" presStyleCnt="0"/>
      <dgm:spPr/>
    </dgm:pt>
    <dgm:pt modelId="{FB04A230-EE9D-4F67-91CC-6944429711A2}" type="pres">
      <dgm:prSet presAssocID="{A6B50786-2901-4822-9828-DA2E3DC467CB}" presName="bgRect" presStyleLbl="bgShp" presStyleIdx="0" presStyleCnt="4"/>
      <dgm:spPr/>
    </dgm:pt>
    <dgm:pt modelId="{1B9F1660-EF27-4654-BFB3-DE5CE4421C31}" type="pres">
      <dgm:prSet presAssocID="{A6B50786-2901-4822-9828-DA2E3DC467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ffee"/>
        </a:ext>
      </dgm:extLst>
    </dgm:pt>
    <dgm:pt modelId="{EB813E84-F7A0-422F-89CF-B6EE1F8571B8}" type="pres">
      <dgm:prSet presAssocID="{A6B50786-2901-4822-9828-DA2E3DC467CB}" presName="spaceRect" presStyleCnt="0"/>
      <dgm:spPr/>
    </dgm:pt>
    <dgm:pt modelId="{0AD80FA7-3457-4EAA-BB05-B88A3DC0FB10}" type="pres">
      <dgm:prSet presAssocID="{A6B50786-2901-4822-9828-DA2E3DC467CB}" presName="parTx" presStyleLbl="revTx" presStyleIdx="0" presStyleCnt="4">
        <dgm:presLayoutVars>
          <dgm:chMax val="0"/>
          <dgm:chPref val="0"/>
        </dgm:presLayoutVars>
      </dgm:prSet>
      <dgm:spPr/>
    </dgm:pt>
    <dgm:pt modelId="{C31B8EA9-5D0A-45A2-8CF8-2D71F8127907}" type="pres">
      <dgm:prSet presAssocID="{0594AECD-A371-4B7B-9E35-FAC83C87A90D}" presName="sibTrans" presStyleCnt="0"/>
      <dgm:spPr/>
    </dgm:pt>
    <dgm:pt modelId="{739D0DA8-9A9C-4D54-9EE2-A849E9C6A900}" type="pres">
      <dgm:prSet presAssocID="{8BC91BA5-3C20-45F6-AE18-7875CD6E8C49}" presName="compNode" presStyleCnt="0"/>
      <dgm:spPr/>
    </dgm:pt>
    <dgm:pt modelId="{78F7C8A7-9CC9-4D2D-8200-57299571EE12}" type="pres">
      <dgm:prSet presAssocID="{8BC91BA5-3C20-45F6-AE18-7875CD6E8C49}" presName="bgRect" presStyleLbl="bgShp" presStyleIdx="1" presStyleCnt="4"/>
      <dgm:spPr/>
    </dgm:pt>
    <dgm:pt modelId="{69A145B3-908C-49FD-A37C-5E6D07285264}" type="pres">
      <dgm:prSet presAssocID="{8BC91BA5-3C20-45F6-AE18-7875CD6E8C4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66B3AABE-0F02-4A2A-B32F-150B5CF408B8}" type="pres">
      <dgm:prSet presAssocID="{8BC91BA5-3C20-45F6-AE18-7875CD6E8C49}" presName="spaceRect" presStyleCnt="0"/>
      <dgm:spPr/>
    </dgm:pt>
    <dgm:pt modelId="{B2C2EAED-8436-4467-8861-A7FDA10E232E}" type="pres">
      <dgm:prSet presAssocID="{8BC91BA5-3C20-45F6-AE18-7875CD6E8C49}" presName="parTx" presStyleLbl="revTx" presStyleIdx="1" presStyleCnt="4">
        <dgm:presLayoutVars>
          <dgm:chMax val="0"/>
          <dgm:chPref val="0"/>
        </dgm:presLayoutVars>
      </dgm:prSet>
      <dgm:spPr/>
    </dgm:pt>
    <dgm:pt modelId="{64D80D3D-2D1A-4083-A5B2-A24C2FE89400}" type="pres">
      <dgm:prSet presAssocID="{4ECED0AA-6DDB-4170-AA9C-FDFF3EBFD422}" presName="sibTrans" presStyleCnt="0"/>
      <dgm:spPr/>
    </dgm:pt>
    <dgm:pt modelId="{3C2AB69D-3D87-44C0-B770-06CE4FEFD56A}" type="pres">
      <dgm:prSet presAssocID="{5CD1040F-4955-4A62-A730-A674F6CC8FA2}" presName="compNode" presStyleCnt="0"/>
      <dgm:spPr/>
    </dgm:pt>
    <dgm:pt modelId="{B4A79D6C-03F8-4159-BA9E-226D1CB402A1}" type="pres">
      <dgm:prSet presAssocID="{5CD1040F-4955-4A62-A730-A674F6CC8FA2}" presName="bgRect" presStyleLbl="bgShp" presStyleIdx="2" presStyleCnt="4"/>
      <dgm:spPr/>
    </dgm:pt>
    <dgm:pt modelId="{5978A648-F49D-49F2-A8AB-44063F050457}" type="pres">
      <dgm:prSet presAssocID="{5CD1040F-4955-4A62-A730-A674F6CC8F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nut"/>
        </a:ext>
      </dgm:extLst>
    </dgm:pt>
    <dgm:pt modelId="{ED177E5A-5995-4275-BBA7-6477683E9674}" type="pres">
      <dgm:prSet presAssocID="{5CD1040F-4955-4A62-A730-A674F6CC8FA2}" presName="spaceRect" presStyleCnt="0"/>
      <dgm:spPr/>
    </dgm:pt>
    <dgm:pt modelId="{8F013525-9961-4A07-AEA8-37F35180646D}" type="pres">
      <dgm:prSet presAssocID="{5CD1040F-4955-4A62-A730-A674F6CC8FA2}" presName="parTx" presStyleLbl="revTx" presStyleIdx="2" presStyleCnt="4">
        <dgm:presLayoutVars>
          <dgm:chMax val="0"/>
          <dgm:chPref val="0"/>
        </dgm:presLayoutVars>
      </dgm:prSet>
      <dgm:spPr/>
    </dgm:pt>
    <dgm:pt modelId="{554010A0-B620-415C-AC85-7A22258237F4}" type="pres">
      <dgm:prSet presAssocID="{D58D8409-AC32-4708-A15E-836E67888A58}" presName="sibTrans" presStyleCnt="0"/>
      <dgm:spPr/>
    </dgm:pt>
    <dgm:pt modelId="{E978AC75-98B5-4FD1-AC34-55715E3FBB95}" type="pres">
      <dgm:prSet presAssocID="{CA8C8CB7-D197-48A6-AA2B-586BF55CB9AE}" presName="compNode" presStyleCnt="0"/>
      <dgm:spPr/>
    </dgm:pt>
    <dgm:pt modelId="{6AAEB372-9F9B-4E5B-9EF9-B1C72B9662BA}" type="pres">
      <dgm:prSet presAssocID="{CA8C8CB7-D197-48A6-AA2B-586BF55CB9AE}" presName="bgRect" presStyleLbl="bgShp" presStyleIdx="3" presStyleCnt="4"/>
      <dgm:spPr/>
    </dgm:pt>
    <dgm:pt modelId="{0AFF49FA-8394-409C-8761-822C9CBBEC9E}" type="pres">
      <dgm:prSet presAssocID="{CA8C8CB7-D197-48A6-AA2B-586BF55CB9A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
        </a:ext>
      </dgm:extLst>
    </dgm:pt>
    <dgm:pt modelId="{7F5CCB92-B80F-4837-BAE3-68CFEF957907}" type="pres">
      <dgm:prSet presAssocID="{CA8C8CB7-D197-48A6-AA2B-586BF55CB9AE}" presName="spaceRect" presStyleCnt="0"/>
      <dgm:spPr/>
    </dgm:pt>
    <dgm:pt modelId="{31FE0FB4-C9FF-4BF4-9330-7C6F6721AB7F}" type="pres">
      <dgm:prSet presAssocID="{CA8C8CB7-D197-48A6-AA2B-586BF55CB9AE}" presName="parTx" presStyleLbl="revTx" presStyleIdx="3" presStyleCnt="4">
        <dgm:presLayoutVars>
          <dgm:chMax val="0"/>
          <dgm:chPref val="0"/>
        </dgm:presLayoutVars>
      </dgm:prSet>
      <dgm:spPr/>
    </dgm:pt>
  </dgm:ptLst>
  <dgm:cxnLst>
    <dgm:cxn modelId="{7065140B-4E42-4E53-B131-6374E4ABF1F5}" srcId="{99582807-8BAA-4BD1-A7E5-0138CCC0D351}" destId="{A6B50786-2901-4822-9828-DA2E3DC467CB}" srcOrd="0" destOrd="0" parTransId="{E10F4BA3-1FC2-4C3D-8282-D055EF728C48}" sibTransId="{0594AECD-A371-4B7B-9E35-FAC83C87A90D}"/>
    <dgm:cxn modelId="{ED63420B-624F-41DA-8AFC-E2DCE0BD42AA}" type="presOf" srcId="{5CD1040F-4955-4A62-A730-A674F6CC8FA2}" destId="{8F013525-9961-4A07-AEA8-37F35180646D}" srcOrd="0" destOrd="0" presId="urn:microsoft.com/office/officeart/2018/2/layout/IconVerticalSolidList"/>
    <dgm:cxn modelId="{45D0E810-0FDD-4927-9B0F-DB061EDF2A93}" type="presOf" srcId="{99582807-8BAA-4BD1-A7E5-0138CCC0D351}" destId="{AF766B2B-A783-4E67-923B-F128EAFFB6E6}" srcOrd="0" destOrd="0" presId="urn:microsoft.com/office/officeart/2018/2/layout/IconVerticalSolidList"/>
    <dgm:cxn modelId="{56B4221A-4E2B-4526-9521-02A3C1FEBBF4}" type="presOf" srcId="{A6B50786-2901-4822-9828-DA2E3DC467CB}" destId="{0AD80FA7-3457-4EAA-BB05-B88A3DC0FB10}" srcOrd="0" destOrd="0" presId="urn:microsoft.com/office/officeart/2018/2/layout/IconVerticalSolidList"/>
    <dgm:cxn modelId="{4DB66623-57AE-4F3C-A6E7-517DBA9A330A}" srcId="{99582807-8BAA-4BD1-A7E5-0138CCC0D351}" destId="{5CD1040F-4955-4A62-A730-A674F6CC8FA2}" srcOrd="2" destOrd="0" parTransId="{9CB2F1EA-3698-4A92-BF86-FA3670129C44}" sibTransId="{D58D8409-AC32-4708-A15E-836E67888A58}"/>
    <dgm:cxn modelId="{14BE842D-D2C5-4FC9-A7A5-E39898834E70}" type="presOf" srcId="{8BC91BA5-3C20-45F6-AE18-7875CD6E8C49}" destId="{B2C2EAED-8436-4467-8861-A7FDA10E232E}" srcOrd="0" destOrd="0" presId="urn:microsoft.com/office/officeart/2018/2/layout/IconVerticalSolidList"/>
    <dgm:cxn modelId="{CAF8A87B-65F7-4D92-88DE-7AC1CE86CE01}" type="presOf" srcId="{CA8C8CB7-D197-48A6-AA2B-586BF55CB9AE}" destId="{31FE0FB4-C9FF-4BF4-9330-7C6F6721AB7F}" srcOrd="0" destOrd="0" presId="urn:microsoft.com/office/officeart/2018/2/layout/IconVerticalSolidList"/>
    <dgm:cxn modelId="{3D2068BE-9CC8-4BFC-B2E6-BBD39051366A}" srcId="{99582807-8BAA-4BD1-A7E5-0138CCC0D351}" destId="{8BC91BA5-3C20-45F6-AE18-7875CD6E8C49}" srcOrd="1" destOrd="0" parTransId="{324C74B7-FD2B-4370-A194-47891A0FCD42}" sibTransId="{4ECED0AA-6DDB-4170-AA9C-FDFF3EBFD422}"/>
    <dgm:cxn modelId="{8FE7AAFA-7E87-4269-BE3B-FBD877C4F194}" srcId="{99582807-8BAA-4BD1-A7E5-0138CCC0D351}" destId="{CA8C8CB7-D197-48A6-AA2B-586BF55CB9AE}" srcOrd="3" destOrd="0" parTransId="{2FA1C036-5279-4D96-8A71-004556D5A974}" sibTransId="{AC31D1EF-4A76-41CC-993F-6F5B8E0076F8}"/>
    <dgm:cxn modelId="{783D0BA5-CC8B-4D93-A323-CE125836FE2C}" type="presParOf" srcId="{AF766B2B-A783-4E67-923B-F128EAFFB6E6}" destId="{ED8FDEAA-DA2B-457F-9537-03CEB1781776}" srcOrd="0" destOrd="0" presId="urn:microsoft.com/office/officeart/2018/2/layout/IconVerticalSolidList"/>
    <dgm:cxn modelId="{88D213A7-75FA-4E1D-BEEB-077323949649}" type="presParOf" srcId="{ED8FDEAA-DA2B-457F-9537-03CEB1781776}" destId="{FB04A230-EE9D-4F67-91CC-6944429711A2}" srcOrd="0" destOrd="0" presId="urn:microsoft.com/office/officeart/2018/2/layout/IconVerticalSolidList"/>
    <dgm:cxn modelId="{7AB46A15-3A4A-47B6-AE9D-E339A614ADF6}" type="presParOf" srcId="{ED8FDEAA-DA2B-457F-9537-03CEB1781776}" destId="{1B9F1660-EF27-4654-BFB3-DE5CE4421C31}" srcOrd="1" destOrd="0" presId="urn:microsoft.com/office/officeart/2018/2/layout/IconVerticalSolidList"/>
    <dgm:cxn modelId="{0A2E29FD-853B-4A4E-B287-F6EFF2B4335D}" type="presParOf" srcId="{ED8FDEAA-DA2B-457F-9537-03CEB1781776}" destId="{EB813E84-F7A0-422F-89CF-B6EE1F8571B8}" srcOrd="2" destOrd="0" presId="urn:microsoft.com/office/officeart/2018/2/layout/IconVerticalSolidList"/>
    <dgm:cxn modelId="{FDA167DC-E8BA-4F22-9AB7-5AD8370F6462}" type="presParOf" srcId="{ED8FDEAA-DA2B-457F-9537-03CEB1781776}" destId="{0AD80FA7-3457-4EAA-BB05-B88A3DC0FB10}" srcOrd="3" destOrd="0" presId="urn:microsoft.com/office/officeart/2018/2/layout/IconVerticalSolidList"/>
    <dgm:cxn modelId="{D0EE1781-6DE5-4E09-86F1-92FAADE862F7}" type="presParOf" srcId="{AF766B2B-A783-4E67-923B-F128EAFFB6E6}" destId="{C31B8EA9-5D0A-45A2-8CF8-2D71F8127907}" srcOrd="1" destOrd="0" presId="urn:microsoft.com/office/officeart/2018/2/layout/IconVerticalSolidList"/>
    <dgm:cxn modelId="{63ABB6AD-9AAE-4188-98CF-7B06829802E2}" type="presParOf" srcId="{AF766B2B-A783-4E67-923B-F128EAFFB6E6}" destId="{739D0DA8-9A9C-4D54-9EE2-A849E9C6A900}" srcOrd="2" destOrd="0" presId="urn:microsoft.com/office/officeart/2018/2/layout/IconVerticalSolidList"/>
    <dgm:cxn modelId="{CDF8399E-E935-4B3E-8495-3FF1178CB96D}" type="presParOf" srcId="{739D0DA8-9A9C-4D54-9EE2-A849E9C6A900}" destId="{78F7C8A7-9CC9-4D2D-8200-57299571EE12}" srcOrd="0" destOrd="0" presId="urn:microsoft.com/office/officeart/2018/2/layout/IconVerticalSolidList"/>
    <dgm:cxn modelId="{F49ED249-6659-49CE-88E2-2452BE3C4C8B}" type="presParOf" srcId="{739D0DA8-9A9C-4D54-9EE2-A849E9C6A900}" destId="{69A145B3-908C-49FD-A37C-5E6D07285264}" srcOrd="1" destOrd="0" presId="urn:microsoft.com/office/officeart/2018/2/layout/IconVerticalSolidList"/>
    <dgm:cxn modelId="{CA3CB9FF-3700-490D-8137-109423F0A82D}" type="presParOf" srcId="{739D0DA8-9A9C-4D54-9EE2-A849E9C6A900}" destId="{66B3AABE-0F02-4A2A-B32F-150B5CF408B8}" srcOrd="2" destOrd="0" presId="urn:microsoft.com/office/officeart/2018/2/layout/IconVerticalSolidList"/>
    <dgm:cxn modelId="{BF011254-E8A4-4E79-AD14-290DA020D436}" type="presParOf" srcId="{739D0DA8-9A9C-4D54-9EE2-A849E9C6A900}" destId="{B2C2EAED-8436-4467-8861-A7FDA10E232E}" srcOrd="3" destOrd="0" presId="urn:microsoft.com/office/officeart/2018/2/layout/IconVerticalSolidList"/>
    <dgm:cxn modelId="{820DF70D-1039-456B-BF71-2FDC8A801C2B}" type="presParOf" srcId="{AF766B2B-A783-4E67-923B-F128EAFFB6E6}" destId="{64D80D3D-2D1A-4083-A5B2-A24C2FE89400}" srcOrd="3" destOrd="0" presId="urn:microsoft.com/office/officeart/2018/2/layout/IconVerticalSolidList"/>
    <dgm:cxn modelId="{AEE3942D-60D0-4F02-9990-CA883F70BB83}" type="presParOf" srcId="{AF766B2B-A783-4E67-923B-F128EAFFB6E6}" destId="{3C2AB69D-3D87-44C0-B770-06CE4FEFD56A}" srcOrd="4" destOrd="0" presId="urn:microsoft.com/office/officeart/2018/2/layout/IconVerticalSolidList"/>
    <dgm:cxn modelId="{2E24A125-B749-4BA6-8883-20EE24AE00E1}" type="presParOf" srcId="{3C2AB69D-3D87-44C0-B770-06CE4FEFD56A}" destId="{B4A79D6C-03F8-4159-BA9E-226D1CB402A1}" srcOrd="0" destOrd="0" presId="urn:microsoft.com/office/officeart/2018/2/layout/IconVerticalSolidList"/>
    <dgm:cxn modelId="{DC835CAF-8DFF-4A16-929E-99E9ABE3A7C3}" type="presParOf" srcId="{3C2AB69D-3D87-44C0-B770-06CE4FEFD56A}" destId="{5978A648-F49D-49F2-A8AB-44063F050457}" srcOrd="1" destOrd="0" presId="urn:microsoft.com/office/officeart/2018/2/layout/IconVerticalSolidList"/>
    <dgm:cxn modelId="{6F7560EB-056A-4C05-A3D5-9157FAA42F11}" type="presParOf" srcId="{3C2AB69D-3D87-44C0-B770-06CE4FEFD56A}" destId="{ED177E5A-5995-4275-BBA7-6477683E9674}" srcOrd="2" destOrd="0" presId="urn:microsoft.com/office/officeart/2018/2/layout/IconVerticalSolidList"/>
    <dgm:cxn modelId="{180736F4-2560-4FE0-AF19-CC636A7D5B68}" type="presParOf" srcId="{3C2AB69D-3D87-44C0-B770-06CE4FEFD56A}" destId="{8F013525-9961-4A07-AEA8-37F35180646D}" srcOrd="3" destOrd="0" presId="urn:microsoft.com/office/officeart/2018/2/layout/IconVerticalSolidList"/>
    <dgm:cxn modelId="{E1F834C0-7454-44F6-9E24-432BC64FA041}" type="presParOf" srcId="{AF766B2B-A783-4E67-923B-F128EAFFB6E6}" destId="{554010A0-B620-415C-AC85-7A22258237F4}" srcOrd="5" destOrd="0" presId="urn:microsoft.com/office/officeart/2018/2/layout/IconVerticalSolidList"/>
    <dgm:cxn modelId="{0D2B935D-6CD9-49A8-82B6-39BB27C0CAA8}" type="presParOf" srcId="{AF766B2B-A783-4E67-923B-F128EAFFB6E6}" destId="{E978AC75-98B5-4FD1-AC34-55715E3FBB95}" srcOrd="6" destOrd="0" presId="urn:microsoft.com/office/officeart/2018/2/layout/IconVerticalSolidList"/>
    <dgm:cxn modelId="{FD136EAA-A168-471D-A321-36FD223BB4C3}" type="presParOf" srcId="{E978AC75-98B5-4FD1-AC34-55715E3FBB95}" destId="{6AAEB372-9F9B-4E5B-9EF9-B1C72B9662BA}" srcOrd="0" destOrd="0" presId="urn:microsoft.com/office/officeart/2018/2/layout/IconVerticalSolidList"/>
    <dgm:cxn modelId="{B75D20F3-894A-4AC3-93EE-48B651F89BAA}" type="presParOf" srcId="{E978AC75-98B5-4FD1-AC34-55715E3FBB95}" destId="{0AFF49FA-8394-409C-8761-822C9CBBEC9E}" srcOrd="1" destOrd="0" presId="urn:microsoft.com/office/officeart/2018/2/layout/IconVerticalSolidList"/>
    <dgm:cxn modelId="{CC201F98-37B5-480E-A8E1-3E2CB0670BE8}" type="presParOf" srcId="{E978AC75-98B5-4FD1-AC34-55715E3FBB95}" destId="{7F5CCB92-B80F-4837-BAE3-68CFEF957907}" srcOrd="2" destOrd="0" presId="urn:microsoft.com/office/officeart/2018/2/layout/IconVerticalSolidList"/>
    <dgm:cxn modelId="{394A6C77-CF2B-4E71-A9F6-7CEF11339E77}" type="presParOf" srcId="{E978AC75-98B5-4FD1-AC34-55715E3FBB95}" destId="{31FE0FB4-C9FF-4BF4-9330-7C6F6721AB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E4BD83-4E19-437A-8B17-41D777389B1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DF5F551-433D-4E0C-8394-F83FF95F0E06}">
      <dgm:prSet/>
      <dgm:spPr/>
      <dgm:t>
        <a:bodyPr/>
        <a:lstStyle/>
        <a:p>
          <a:pPr>
            <a:defRPr cap="all"/>
          </a:pPr>
          <a:r>
            <a:rPr lang="en-US"/>
            <a:t>Contains phytonutrients that act as antioxidants</a:t>
          </a:r>
        </a:p>
      </dgm:t>
    </dgm:pt>
    <dgm:pt modelId="{88E22131-25C5-4293-9203-60457B708FB3}" type="parTrans" cxnId="{108436DA-EE40-444D-AA11-497169F66C69}">
      <dgm:prSet/>
      <dgm:spPr/>
      <dgm:t>
        <a:bodyPr/>
        <a:lstStyle/>
        <a:p>
          <a:endParaRPr lang="en-US"/>
        </a:p>
      </dgm:t>
    </dgm:pt>
    <dgm:pt modelId="{5A253E09-A48B-4766-AFB3-AFAF75FDA3CF}" type="sibTrans" cxnId="{108436DA-EE40-444D-AA11-497169F66C69}">
      <dgm:prSet/>
      <dgm:spPr/>
      <dgm:t>
        <a:bodyPr/>
        <a:lstStyle/>
        <a:p>
          <a:endParaRPr lang="en-US"/>
        </a:p>
      </dgm:t>
    </dgm:pt>
    <dgm:pt modelId="{755DD6A2-D79E-4B83-9986-4487613F9F26}">
      <dgm:prSet/>
      <dgm:spPr/>
      <dgm:t>
        <a:bodyPr/>
        <a:lstStyle/>
        <a:p>
          <a:pPr>
            <a:defRPr cap="all"/>
          </a:pPr>
          <a:r>
            <a:rPr lang="en-US"/>
            <a:t>Enjoy fresh brewed tea and go easy on sweeteners</a:t>
          </a:r>
        </a:p>
      </dgm:t>
    </dgm:pt>
    <dgm:pt modelId="{D7B1DC08-891F-4964-999E-B9F9587D2B89}" type="parTrans" cxnId="{6D3586A3-F006-4E3B-A86E-E3D3F9B56E01}">
      <dgm:prSet/>
      <dgm:spPr/>
      <dgm:t>
        <a:bodyPr/>
        <a:lstStyle/>
        <a:p>
          <a:endParaRPr lang="en-US"/>
        </a:p>
      </dgm:t>
    </dgm:pt>
    <dgm:pt modelId="{32066176-7D3B-4528-A612-BBCA8FC3E19B}" type="sibTrans" cxnId="{6D3586A3-F006-4E3B-A86E-E3D3F9B56E01}">
      <dgm:prSet/>
      <dgm:spPr/>
      <dgm:t>
        <a:bodyPr/>
        <a:lstStyle/>
        <a:p>
          <a:endParaRPr lang="en-US"/>
        </a:p>
      </dgm:t>
    </dgm:pt>
    <dgm:pt modelId="{5D9C07FB-B831-4103-ACC0-9E146CCF9912}">
      <dgm:prSet/>
      <dgm:spPr/>
      <dgm:t>
        <a:bodyPr/>
        <a:lstStyle/>
        <a:p>
          <a:pPr>
            <a:defRPr cap="all"/>
          </a:pPr>
          <a:r>
            <a:rPr lang="en-US"/>
            <a:t>Watch the sugar content in commercial teas</a:t>
          </a:r>
        </a:p>
      </dgm:t>
    </dgm:pt>
    <dgm:pt modelId="{6DCCF7A3-795A-4CFA-ACF0-4290D64F802A}" type="parTrans" cxnId="{CE27BA05-2525-4F4B-B08E-05D5BDB1220B}">
      <dgm:prSet/>
      <dgm:spPr/>
      <dgm:t>
        <a:bodyPr/>
        <a:lstStyle/>
        <a:p>
          <a:endParaRPr lang="en-US"/>
        </a:p>
      </dgm:t>
    </dgm:pt>
    <dgm:pt modelId="{A6F9AE1D-9658-4A6F-9CC0-783558557610}" type="sibTrans" cxnId="{CE27BA05-2525-4F4B-B08E-05D5BDB1220B}">
      <dgm:prSet/>
      <dgm:spPr/>
      <dgm:t>
        <a:bodyPr/>
        <a:lstStyle/>
        <a:p>
          <a:endParaRPr lang="en-US"/>
        </a:p>
      </dgm:t>
    </dgm:pt>
    <dgm:pt modelId="{E2D8EA87-27A8-4B0F-9A6D-1B4E78A8F234}" type="pres">
      <dgm:prSet presAssocID="{51E4BD83-4E19-437A-8B17-41D777389B1B}" presName="linear" presStyleCnt="0">
        <dgm:presLayoutVars>
          <dgm:animLvl val="lvl"/>
          <dgm:resizeHandles val="exact"/>
        </dgm:presLayoutVars>
      </dgm:prSet>
      <dgm:spPr/>
    </dgm:pt>
    <dgm:pt modelId="{962DB02C-3D95-4BE1-9F36-19B4564A886A}" type="pres">
      <dgm:prSet presAssocID="{BDF5F551-433D-4E0C-8394-F83FF95F0E06}" presName="parentText" presStyleLbl="node1" presStyleIdx="0" presStyleCnt="3">
        <dgm:presLayoutVars>
          <dgm:chMax val="0"/>
          <dgm:bulletEnabled val="1"/>
        </dgm:presLayoutVars>
      </dgm:prSet>
      <dgm:spPr/>
    </dgm:pt>
    <dgm:pt modelId="{C4F83BE6-8210-4E64-BF85-4052211CABF1}" type="pres">
      <dgm:prSet presAssocID="{5A253E09-A48B-4766-AFB3-AFAF75FDA3CF}" presName="spacer" presStyleCnt="0"/>
      <dgm:spPr/>
    </dgm:pt>
    <dgm:pt modelId="{7D338BBA-5D5C-4E41-BF27-D1870FD6C3DE}" type="pres">
      <dgm:prSet presAssocID="{755DD6A2-D79E-4B83-9986-4487613F9F26}" presName="parentText" presStyleLbl="node1" presStyleIdx="1" presStyleCnt="3">
        <dgm:presLayoutVars>
          <dgm:chMax val="0"/>
          <dgm:bulletEnabled val="1"/>
        </dgm:presLayoutVars>
      </dgm:prSet>
      <dgm:spPr/>
    </dgm:pt>
    <dgm:pt modelId="{0AE04607-9A7F-4C85-A0C3-CF6197D2688A}" type="pres">
      <dgm:prSet presAssocID="{32066176-7D3B-4528-A612-BBCA8FC3E19B}" presName="spacer" presStyleCnt="0"/>
      <dgm:spPr/>
    </dgm:pt>
    <dgm:pt modelId="{82E14F92-A45C-45BC-8D25-C0A4E69A3313}" type="pres">
      <dgm:prSet presAssocID="{5D9C07FB-B831-4103-ACC0-9E146CCF9912}" presName="parentText" presStyleLbl="node1" presStyleIdx="2" presStyleCnt="3">
        <dgm:presLayoutVars>
          <dgm:chMax val="0"/>
          <dgm:bulletEnabled val="1"/>
        </dgm:presLayoutVars>
      </dgm:prSet>
      <dgm:spPr/>
    </dgm:pt>
  </dgm:ptLst>
  <dgm:cxnLst>
    <dgm:cxn modelId="{CE27BA05-2525-4F4B-B08E-05D5BDB1220B}" srcId="{51E4BD83-4E19-437A-8B17-41D777389B1B}" destId="{5D9C07FB-B831-4103-ACC0-9E146CCF9912}" srcOrd="2" destOrd="0" parTransId="{6DCCF7A3-795A-4CFA-ACF0-4290D64F802A}" sibTransId="{A6F9AE1D-9658-4A6F-9CC0-783558557610}"/>
    <dgm:cxn modelId="{B34A0B1C-C2C8-4C60-A7BA-DE346C2377A3}" type="presOf" srcId="{BDF5F551-433D-4E0C-8394-F83FF95F0E06}" destId="{962DB02C-3D95-4BE1-9F36-19B4564A886A}" srcOrd="0" destOrd="0" presId="urn:microsoft.com/office/officeart/2005/8/layout/vList2"/>
    <dgm:cxn modelId="{28ABCD45-764A-4727-99D5-86ED84314AB7}" type="presOf" srcId="{5D9C07FB-B831-4103-ACC0-9E146CCF9912}" destId="{82E14F92-A45C-45BC-8D25-C0A4E69A3313}" srcOrd="0" destOrd="0" presId="urn:microsoft.com/office/officeart/2005/8/layout/vList2"/>
    <dgm:cxn modelId="{6D3586A3-F006-4E3B-A86E-E3D3F9B56E01}" srcId="{51E4BD83-4E19-437A-8B17-41D777389B1B}" destId="{755DD6A2-D79E-4B83-9986-4487613F9F26}" srcOrd="1" destOrd="0" parTransId="{D7B1DC08-891F-4964-999E-B9F9587D2B89}" sibTransId="{32066176-7D3B-4528-A612-BBCA8FC3E19B}"/>
    <dgm:cxn modelId="{50E452AF-3E21-4656-B82E-9C52A75DA79A}" type="presOf" srcId="{51E4BD83-4E19-437A-8B17-41D777389B1B}" destId="{E2D8EA87-27A8-4B0F-9A6D-1B4E78A8F234}" srcOrd="0" destOrd="0" presId="urn:microsoft.com/office/officeart/2005/8/layout/vList2"/>
    <dgm:cxn modelId="{108436DA-EE40-444D-AA11-497169F66C69}" srcId="{51E4BD83-4E19-437A-8B17-41D777389B1B}" destId="{BDF5F551-433D-4E0C-8394-F83FF95F0E06}" srcOrd="0" destOrd="0" parTransId="{88E22131-25C5-4293-9203-60457B708FB3}" sibTransId="{5A253E09-A48B-4766-AFB3-AFAF75FDA3CF}"/>
    <dgm:cxn modelId="{A09E58DD-18B7-4331-B9AF-059AF5B55E99}" type="presOf" srcId="{755DD6A2-D79E-4B83-9986-4487613F9F26}" destId="{7D338BBA-5D5C-4E41-BF27-D1870FD6C3DE}" srcOrd="0" destOrd="0" presId="urn:microsoft.com/office/officeart/2005/8/layout/vList2"/>
    <dgm:cxn modelId="{05259934-FC3C-4F8A-8F44-4BF9254FFE42}" type="presParOf" srcId="{E2D8EA87-27A8-4B0F-9A6D-1B4E78A8F234}" destId="{962DB02C-3D95-4BE1-9F36-19B4564A886A}" srcOrd="0" destOrd="0" presId="urn:microsoft.com/office/officeart/2005/8/layout/vList2"/>
    <dgm:cxn modelId="{7B5E5DD0-FEBA-4E35-B279-73E95B80D1A5}" type="presParOf" srcId="{E2D8EA87-27A8-4B0F-9A6D-1B4E78A8F234}" destId="{C4F83BE6-8210-4E64-BF85-4052211CABF1}" srcOrd="1" destOrd="0" presId="urn:microsoft.com/office/officeart/2005/8/layout/vList2"/>
    <dgm:cxn modelId="{57CFC918-2E67-4583-B905-699B0E2D472B}" type="presParOf" srcId="{E2D8EA87-27A8-4B0F-9A6D-1B4E78A8F234}" destId="{7D338BBA-5D5C-4E41-BF27-D1870FD6C3DE}" srcOrd="2" destOrd="0" presId="urn:microsoft.com/office/officeart/2005/8/layout/vList2"/>
    <dgm:cxn modelId="{B11DD6C0-6297-4911-9E6E-898263AB0D31}" type="presParOf" srcId="{E2D8EA87-27A8-4B0F-9A6D-1B4E78A8F234}" destId="{0AE04607-9A7F-4C85-A0C3-CF6197D2688A}" srcOrd="3" destOrd="0" presId="urn:microsoft.com/office/officeart/2005/8/layout/vList2"/>
    <dgm:cxn modelId="{BF64EA69-12E0-418D-8E2C-A0A8C31B46A1}" type="presParOf" srcId="{E2D8EA87-27A8-4B0F-9A6D-1B4E78A8F234}" destId="{82E14F92-A45C-45BC-8D25-C0A4E69A33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E4712-BC92-48A3-99A0-6A028EA6EEE0}">
      <dsp:nvSpPr>
        <dsp:cNvPr id="0" name=""/>
        <dsp:cNvSpPr/>
      </dsp:nvSpPr>
      <dsp:spPr>
        <a:xfrm>
          <a:off x="0" y="671"/>
          <a:ext cx="4395818" cy="1571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27EF41-207D-4AFF-AF0F-3E2E57882FAD}">
      <dsp:nvSpPr>
        <dsp:cNvPr id="0" name=""/>
        <dsp:cNvSpPr/>
      </dsp:nvSpPr>
      <dsp:spPr>
        <a:xfrm>
          <a:off x="475513" y="354359"/>
          <a:ext cx="864569" cy="864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DCC32D-D0E7-4888-82DB-3CE9D55609D0}">
      <dsp:nvSpPr>
        <dsp:cNvPr id="0" name=""/>
        <dsp:cNvSpPr/>
      </dsp:nvSpPr>
      <dsp:spPr>
        <a:xfrm>
          <a:off x="1815596" y="671"/>
          <a:ext cx="2580221" cy="157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64" tIns="166364" rIns="166364" bIns="166364" numCol="1" spcCol="1270" anchor="ctr" anchorCtr="0">
          <a:noAutofit/>
        </a:bodyPr>
        <a:lstStyle/>
        <a:p>
          <a:pPr marL="0" lvl="0" indent="0" algn="l" defTabSz="977900">
            <a:lnSpc>
              <a:spcPct val="100000"/>
            </a:lnSpc>
            <a:spcBef>
              <a:spcPct val="0"/>
            </a:spcBef>
            <a:spcAft>
              <a:spcPct val="35000"/>
            </a:spcAft>
            <a:buNone/>
          </a:pPr>
          <a:r>
            <a:rPr lang="en-US" sz="2200" kern="1200"/>
            <a:t>Determine how beverages can affect health</a:t>
          </a:r>
        </a:p>
      </dsp:txBody>
      <dsp:txXfrm>
        <a:off x="1815596" y="671"/>
        <a:ext cx="2580221" cy="1571944"/>
      </dsp:txXfrm>
    </dsp:sp>
    <dsp:sp modelId="{F714F482-9849-44FC-AA6E-5672B8515521}">
      <dsp:nvSpPr>
        <dsp:cNvPr id="0" name=""/>
        <dsp:cNvSpPr/>
      </dsp:nvSpPr>
      <dsp:spPr>
        <a:xfrm>
          <a:off x="0" y="1965602"/>
          <a:ext cx="4395818" cy="1571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4AF68-AA4E-4974-9CF5-FC92C96F7A1D}">
      <dsp:nvSpPr>
        <dsp:cNvPr id="0" name=""/>
        <dsp:cNvSpPr/>
      </dsp:nvSpPr>
      <dsp:spPr>
        <a:xfrm>
          <a:off x="475513" y="2319290"/>
          <a:ext cx="864569" cy="864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3775D0-945D-4046-99A3-18B7D615AA42}">
      <dsp:nvSpPr>
        <dsp:cNvPr id="0" name=""/>
        <dsp:cNvSpPr/>
      </dsp:nvSpPr>
      <dsp:spPr>
        <a:xfrm>
          <a:off x="1815596" y="1965602"/>
          <a:ext cx="2580221" cy="157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64" tIns="166364" rIns="166364" bIns="166364" numCol="1" spcCol="1270" anchor="ctr" anchorCtr="0">
          <a:noAutofit/>
        </a:bodyPr>
        <a:lstStyle/>
        <a:p>
          <a:pPr marL="0" lvl="0" indent="0" algn="l" defTabSz="977900">
            <a:lnSpc>
              <a:spcPct val="100000"/>
            </a:lnSpc>
            <a:spcBef>
              <a:spcPct val="0"/>
            </a:spcBef>
            <a:spcAft>
              <a:spcPct val="35000"/>
            </a:spcAft>
            <a:buNone/>
          </a:pPr>
          <a:r>
            <a:rPr lang="en-US" sz="2200" kern="1200"/>
            <a:t>Assess the amount of sugar in popular beverages</a:t>
          </a:r>
        </a:p>
      </dsp:txBody>
      <dsp:txXfrm>
        <a:off x="1815596" y="1965602"/>
        <a:ext cx="2580221" cy="1571944"/>
      </dsp:txXfrm>
    </dsp:sp>
    <dsp:sp modelId="{82BE2B4D-8C2E-4BBE-9464-35E98A0A3C8E}">
      <dsp:nvSpPr>
        <dsp:cNvPr id="0" name=""/>
        <dsp:cNvSpPr/>
      </dsp:nvSpPr>
      <dsp:spPr>
        <a:xfrm>
          <a:off x="0" y="3930533"/>
          <a:ext cx="4395818" cy="1571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6417E-C64B-4CC4-8752-C54D1CA02CDA}">
      <dsp:nvSpPr>
        <dsp:cNvPr id="0" name=""/>
        <dsp:cNvSpPr/>
      </dsp:nvSpPr>
      <dsp:spPr>
        <a:xfrm>
          <a:off x="475513" y="4284221"/>
          <a:ext cx="864569" cy="8645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FB75DD-D51C-4763-BBAF-4CE3684DE710}">
      <dsp:nvSpPr>
        <dsp:cNvPr id="0" name=""/>
        <dsp:cNvSpPr/>
      </dsp:nvSpPr>
      <dsp:spPr>
        <a:xfrm>
          <a:off x="1815596" y="3930533"/>
          <a:ext cx="2580221" cy="157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64" tIns="166364" rIns="166364" bIns="166364" numCol="1" spcCol="1270" anchor="ctr" anchorCtr="0">
          <a:noAutofit/>
        </a:bodyPr>
        <a:lstStyle/>
        <a:p>
          <a:pPr marL="0" lvl="0" indent="0" algn="l" defTabSz="977900">
            <a:lnSpc>
              <a:spcPct val="100000"/>
            </a:lnSpc>
            <a:spcBef>
              <a:spcPct val="0"/>
            </a:spcBef>
            <a:spcAft>
              <a:spcPct val="35000"/>
            </a:spcAft>
            <a:buNone/>
          </a:pPr>
          <a:r>
            <a:rPr lang="en-US" sz="2200" kern="1200"/>
            <a:t>Identify healthier drink options</a:t>
          </a:r>
        </a:p>
      </dsp:txBody>
      <dsp:txXfrm>
        <a:off x="1815596" y="3930533"/>
        <a:ext cx="2580221" cy="1571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0EA4F-0021-4BE4-BCC8-76505F5BCC3E}">
      <dsp:nvSpPr>
        <dsp:cNvPr id="0" name=""/>
        <dsp:cNvSpPr/>
      </dsp:nvSpPr>
      <dsp:spPr>
        <a:xfrm>
          <a:off x="925750" y="2692"/>
          <a:ext cx="2921667" cy="10015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a:t>SUGAR CAN…</a:t>
          </a:r>
          <a:endParaRPr lang="en-US" sz="1800" kern="1200"/>
        </a:p>
      </dsp:txBody>
      <dsp:txXfrm>
        <a:off x="955084" y="32026"/>
        <a:ext cx="2862999" cy="942867"/>
      </dsp:txXfrm>
    </dsp:sp>
    <dsp:sp modelId="{36B0050E-B6A6-4FDB-A665-524AABF872DD}">
      <dsp:nvSpPr>
        <dsp:cNvPr id="0" name=""/>
        <dsp:cNvSpPr/>
      </dsp:nvSpPr>
      <dsp:spPr>
        <a:xfrm rot="5400000">
          <a:off x="2198796" y="1029266"/>
          <a:ext cx="375575" cy="4506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51376" y="1066824"/>
        <a:ext cx="270415" cy="262903"/>
      </dsp:txXfrm>
    </dsp:sp>
    <dsp:sp modelId="{200751CF-31AF-4EA1-A343-EBAD8EBA3081}">
      <dsp:nvSpPr>
        <dsp:cNvPr id="0" name=""/>
        <dsp:cNvSpPr/>
      </dsp:nvSpPr>
      <dsp:spPr>
        <a:xfrm>
          <a:off x="925750" y="1504996"/>
          <a:ext cx="2921667" cy="100153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a:t>increases the risk of heart disease, obesity, high blood pressure, and inflammation</a:t>
          </a:r>
          <a:endParaRPr lang="en-US" sz="1800" kern="1200"/>
        </a:p>
      </dsp:txBody>
      <dsp:txXfrm>
        <a:off x="955084" y="1534330"/>
        <a:ext cx="2862999" cy="942867"/>
      </dsp:txXfrm>
    </dsp:sp>
    <dsp:sp modelId="{9436B7D4-BE4B-444D-A1E1-B96AB503236D}">
      <dsp:nvSpPr>
        <dsp:cNvPr id="0" name=""/>
        <dsp:cNvSpPr/>
      </dsp:nvSpPr>
      <dsp:spPr>
        <a:xfrm rot="5400000">
          <a:off x="2198796" y="2531570"/>
          <a:ext cx="375575" cy="4506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51376" y="2569128"/>
        <a:ext cx="270415" cy="262903"/>
      </dsp:txXfrm>
    </dsp:sp>
    <dsp:sp modelId="{65BF07BC-E159-46BD-BE7C-C4A0DF437513}">
      <dsp:nvSpPr>
        <dsp:cNvPr id="0" name=""/>
        <dsp:cNvSpPr/>
      </dsp:nvSpPr>
      <dsp:spPr>
        <a:xfrm>
          <a:off x="925750" y="3007299"/>
          <a:ext cx="2921667" cy="100153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a:t>affect the appearance of your skin, drains your energy, and could harm your teeth. </a:t>
          </a:r>
          <a:endParaRPr lang="en-US" sz="1800" kern="1200"/>
        </a:p>
      </dsp:txBody>
      <dsp:txXfrm>
        <a:off x="955084" y="3036633"/>
        <a:ext cx="2862999" cy="942867"/>
      </dsp:txXfrm>
    </dsp:sp>
    <dsp:sp modelId="{AF1755CC-B500-467D-B808-B8D2495E05C1}">
      <dsp:nvSpPr>
        <dsp:cNvPr id="0" name=""/>
        <dsp:cNvSpPr/>
      </dsp:nvSpPr>
      <dsp:spPr>
        <a:xfrm rot="5400000">
          <a:off x="2198796" y="4033874"/>
          <a:ext cx="375575" cy="4506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51376" y="4071432"/>
        <a:ext cx="270415" cy="262903"/>
      </dsp:txXfrm>
    </dsp:sp>
    <dsp:sp modelId="{83C5FB27-375D-468C-98FA-CDDFD78781F4}">
      <dsp:nvSpPr>
        <dsp:cNvPr id="0" name=""/>
        <dsp:cNvSpPr/>
      </dsp:nvSpPr>
      <dsp:spPr>
        <a:xfrm>
          <a:off x="925750" y="4509603"/>
          <a:ext cx="2921667" cy="100153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a:t>affect your mood, cause joint pain, cause acne, and may lead to diabetes.</a:t>
          </a:r>
          <a:endParaRPr lang="en-US" sz="1800" kern="1200"/>
        </a:p>
      </dsp:txBody>
      <dsp:txXfrm>
        <a:off x="955084" y="4538937"/>
        <a:ext cx="2862999" cy="942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FFF02-BA16-479D-B6D3-21319C2AE313}">
      <dsp:nvSpPr>
        <dsp:cNvPr id="0" name=""/>
        <dsp:cNvSpPr/>
      </dsp:nvSpPr>
      <dsp:spPr>
        <a:xfrm>
          <a:off x="0" y="58373"/>
          <a:ext cx="4697730" cy="26406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Added sugars, especially in drinks, are linked to higher calorie intake</a:t>
          </a:r>
        </a:p>
      </dsp:txBody>
      <dsp:txXfrm>
        <a:off x="128908" y="187281"/>
        <a:ext cx="4439914" cy="2382874"/>
      </dsp:txXfrm>
    </dsp:sp>
    <dsp:sp modelId="{7660069B-2065-48F7-90FC-2DF4851134A6}">
      <dsp:nvSpPr>
        <dsp:cNvPr id="0" name=""/>
        <dsp:cNvSpPr/>
      </dsp:nvSpPr>
      <dsp:spPr>
        <a:xfrm>
          <a:off x="0" y="2805623"/>
          <a:ext cx="4697730" cy="264069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Leads to overweight and obesity</a:t>
          </a:r>
        </a:p>
      </dsp:txBody>
      <dsp:txXfrm>
        <a:off x="128908" y="2934531"/>
        <a:ext cx="4439914" cy="2382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4AE7B-F9CA-41F3-81AB-DF4F77DDFB8F}">
      <dsp:nvSpPr>
        <dsp:cNvPr id="0" name=""/>
        <dsp:cNvSpPr/>
      </dsp:nvSpPr>
      <dsp:spPr>
        <a:xfrm>
          <a:off x="0" y="21586"/>
          <a:ext cx="4697730" cy="69556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Heart Disease</a:t>
          </a:r>
        </a:p>
      </dsp:txBody>
      <dsp:txXfrm>
        <a:off x="33955" y="55541"/>
        <a:ext cx="4629820" cy="627655"/>
      </dsp:txXfrm>
    </dsp:sp>
    <dsp:sp modelId="{7604FFEF-FA79-4EB1-B294-8077E7D6A94E}">
      <dsp:nvSpPr>
        <dsp:cNvPr id="0" name=""/>
        <dsp:cNvSpPr/>
      </dsp:nvSpPr>
      <dsp:spPr>
        <a:xfrm>
          <a:off x="0" y="800671"/>
          <a:ext cx="4697730" cy="695565"/>
        </a:xfrm>
        <a:prstGeom prst="round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Type 2 Diabetes</a:t>
          </a:r>
        </a:p>
      </dsp:txBody>
      <dsp:txXfrm>
        <a:off x="33955" y="834626"/>
        <a:ext cx="4629820" cy="627655"/>
      </dsp:txXfrm>
    </dsp:sp>
    <dsp:sp modelId="{5492A03C-6750-494A-92E6-18E17E7CD973}">
      <dsp:nvSpPr>
        <dsp:cNvPr id="0" name=""/>
        <dsp:cNvSpPr/>
      </dsp:nvSpPr>
      <dsp:spPr>
        <a:xfrm>
          <a:off x="0" y="1579756"/>
          <a:ext cx="4697730" cy="69556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Hypertension</a:t>
          </a:r>
        </a:p>
      </dsp:txBody>
      <dsp:txXfrm>
        <a:off x="33955" y="1613711"/>
        <a:ext cx="4629820" cy="627655"/>
      </dsp:txXfrm>
    </dsp:sp>
    <dsp:sp modelId="{ED95B69B-EF9F-421A-BA0C-4335A2B8A774}">
      <dsp:nvSpPr>
        <dsp:cNvPr id="0" name=""/>
        <dsp:cNvSpPr/>
      </dsp:nvSpPr>
      <dsp:spPr>
        <a:xfrm>
          <a:off x="0" y="2358841"/>
          <a:ext cx="4697730" cy="69556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Sleep Apnea</a:t>
          </a:r>
        </a:p>
      </dsp:txBody>
      <dsp:txXfrm>
        <a:off x="33955" y="2392796"/>
        <a:ext cx="4629820" cy="627655"/>
      </dsp:txXfrm>
    </dsp:sp>
    <dsp:sp modelId="{C3EDE206-7744-49BA-9517-50314F255877}">
      <dsp:nvSpPr>
        <dsp:cNvPr id="0" name=""/>
        <dsp:cNvSpPr/>
      </dsp:nvSpPr>
      <dsp:spPr>
        <a:xfrm>
          <a:off x="0" y="3137926"/>
          <a:ext cx="4697730" cy="695565"/>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Gallstones</a:t>
          </a:r>
        </a:p>
      </dsp:txBody>
      <dsp:txXfrm>
        <a:off x="33955" y="3171881"/>
        <a:ext cx="4629820" cy="627655"/>
      </dsp:txXfrm>
    </dsp:sp>
    <dsp:sp modelId="{E9BCD821-D675-4EC4-846D-0C1B0C6109EB}">
      <dsp:nvSpPr>
        <dsp:cNvPr id="0" name=""/>
        <dsp:cNvSpPr/>
      </dsp:nvSpPr>
      <dsp:spPr>
        <a:xfrm>
          <a:off x="0" y="3917011"/>
          <a:ext cx="4697730" cy="695565"/>
        </a:xfrm>
        <a:prstGeom prst="round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Depression</a:t>
          </a:r>
        </a:p>
      </dsp:txBody>
      <dsp:txXfrm>
        <a:off x="33955" y="3950966"/>
        <a:ext cx="4629820" cy="627655"/>
      </dsp:txXfrm>
    </dsp:sp>
    <dsp:sp modelId="{4689D00F-8516-452D-9BC2-1354AEBB26D8}">
      <dsp:nvSpPr>
        <dsp:cNvPr id="0" name=""/>
        <dsp:cNvSpPr/>
      </dsp:nvSpPr>
      <dsp:spPr>
        <a:xfrm>
          <a:off x="0" y="4696096"/>
          <a:ext cx="4697730" cy="69556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Low Self-Esteem</a:t>
          </a:r>
        </a:p>
      </dsp:txBody>
      <dsp:txXfrm>
        <a:off x="33955" y="4730051"/>
        <a:ext cx="4629820" cy="627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B0121-88EA-4E7F-A4B3-B00EDE2E2DCE}">
      <dsp:nvSpPr>
        <dsp:cNvPr id="0" name=""/>
        <dsp:cNvSpPr/>
      </dsp:nvSpPr>
      <dsp:spPr>
        <a:xfrm>
          <a:off x="0" y="23164"/>
          <a:ext cx="4697730" cy="177145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You build 92% of your bone mass by age 18</a:t>
          </a:r>
        </a:p>
      </dsp:txBody>
      <dsp:txXfrm>
        <a:off x="86475" y="109639"/>
        <a:ext cx="4524780" cy="1598503"/>
      </dsp:txXfrm>
    </dsp:sp>
    <dsp:sp modelId="{8EC6935E-7535-4B68-A744-AF8F8A844430}">
      <dsp:nvSpPr>
        <dsp:cNvPr id="0" name=""/>
        <dsp:cNvSpPr/>
      </dsp:nvSpPr>
      <dsp:spPr>
        <a:xfrm>
          <a:off x="0" y="1866617"/>
          <a:ext cx="4697730" cy="177145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Children and teens who drink sugar sweetened beverages instead of milk often have lower calcium intakes</a:t>
          </a:r>
        </a:p>
      </dsp:txBody>
      <dsp:txXfrm>
        <a:off x="86475" y="1953092"/>
        <a:ext cx="4524780" cy="1598503"/>
      </dsp:txXfrm>
    </dsp:sp>
    <dsp:sp modelId="{0EEDB65F-AA57-44B1-B11F-9D6CDD1E998A}">
      <dsp:nvSpPr>
        <dsp:cNvPr id="0" name=""/>
        <dsp:cNvSpPr/>
      </dsp:nvSpPr>
      <dsp:spPr>
        <a:xfrm>
          <a:off x="0" y="3710070"/>
          <a:ext cx="4697730" cy="177145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Low calcium intakes can lead to osteoporosis and broken bones in adulthood</a:t>
          </a:r>
        </a:p>
      </dsp:txBody>
      <dsp:txXfrm>
        <a:off x="86475" y="3796545"/>
        <a:ext cx="4524780" cy="15985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6E6C-7689-4F43-8DE9-834BC2133C9B}">
      <dsp:nvSpPr>
        <dsp:cNvPr id="0" name=""/>
        <dsp:cNvSpPr/>
      </dsp:nvSpPr>
      <dsp:spPr>
        <a:xfrm>
          <a:off x="0" y="0"/>
          <a:ext cx="471878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8BDA32-26F0-43B3-A392-B95C7FA7E202}">
      <dsp:nvSpPr>
        <dsp:cNvPr id="0" name=""/>
        <dsp:cNvSpPr/>
      </dsp:nvSpPr>
      <dsp:spPr>
        <a:xfrm>
          <a:off x="0" y="0"/>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Rebalance electrolytes, carbohydrates, and sodium</a:t>
          </a:r>
        </a:p>
      </dsp:txBody>
      <dsp:txXfrm>
        <a:off x="0" y="0"/>
        <a:ext cx="4718785" cy="1382683"/>
      </dsp:txXfrm>
    </dsp:sp>
    <dsp:sp modelId="{B4C8AEF7-483B-4A40-B852-58E1122B9A5D}">
      <dsp:nvSpPr>
        <dsp:cNvPr id="0" name=""/>
        <dsp:cNvSpPr/>
      </dsp:nvSpPr>
      <dsp:spPr>
        <a:xfrm>
          <a:off x="0" y="1382683"/>
          <a:ext cx="471878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1F7B4-FCAE-4839-844B-A95876D8F55C}">
      <dsp:nvSpPr>
        <dsp:cNvPr id="0" name=""/>
        <dsp:cNvSpPr/>
      </dsp:nvSpPr>
      <dsp:spPr>
        <a:xfrm>
          <a:off x="0" y="1382683"/>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Research suggests that athletes participating in activities for 60 minutes or longer benefit from sports drinks</a:t>
          </a:r>
        </a:p>
      </dsp:txBody>
      <dsp:txXfrm>
        <a:off x="0" y="1382683"/>
        <a:ext cx="4718785" cy="1382683"/>
      </dsp:txXfrm>
    </dsp:sp>
    <dsp:sp modelId="{D16A6634-8533-410D-9DB1-30EA92C408F5}">
      <dsp:nvSpPr>
        <dsp:cNvPr id="0" name=""/>
        <dsp:cNvSpPr/>
      </dsp:nvSpPr>
      <dsp:spPr>
        <a:xfrm>
          <a:off x="0" y="2765367"/>
          <a:ext cx="471878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8DEA8-6EC0-4042-A5BF-21F1BDE6696E}">
      <dsp:nvSpPr>
        <dsp:cNvPr id="0" name=""/>
        <dsp:cNvSpPr/>
      </dsp:nvSpPr>
      <dsp:spPr>
        <a:xfrm>
          <a:off x="0" y="2765367"/>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There is no evidence to support the use of sports drinks for activities of less than 60 minutes</a:t>
          </a:r>
        </a:p>
      </dsp:txBody>
      <dsp:txXfrm>
        <a:off x="0" y="2765367"/>
        <a:ext cx="4718785" cy="1382683"/>
      </dsp:txXfrm>
    </dsp:sp>
    <dsp:sp modelId="{A4A611C0-D9BB-4291-8269-79D06AA96387}">
      <dsp:nvSpPr>
        <dsp:cNvPr id="0" name=""/>
        <dsp:cNvSpPr/>
      </dsp:nvSpPr>
      <dsp:spPr>
        <a:xfrm>
          <a:off x="0" y="4148051"/>
          <a:ext cx="471878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6460A5-D375-4F4B-B497-EBEB25C2733B}">
      <dsp:nvSpPr>
        <dsp:cNvPr id="0" name=""/>
        <dsp:cNvSpPr/>
      </dsp:nvSpPr>
      <dsp:spPr>
        <a:xfrm>
          <a:off x="0" y="4148051"/>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Contain added sugars</a:t>
          </a:r>
        </a:p>
      </dsp:txBody>
      <dsp:txXfrm>
        <a:off x="0" y="4148051"/>
        <a:ext cx="4718785" cy="13826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4A230-EE9D-4F67-91CC-6944429711A2}">
      <dsp:nvSpPr>
        <dsp:cNvPr id="0" name=""/>
        <dsp:cNvSpPr/>
      </dsp:nvSpPr>
      <dsp:spPr>
        <a:xfrm>
          <a:off x="0" y="2606"/>
          <a:ext cx="4683949" cy="1320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F1660-EF27-4654-BFB3-DE5CE4421C31}">
      <dsp:nvSpPr>
        <dsp:cNvPr id="0" name=""/>
        <dsp:cNvSpPr/>
      </dsp:nvSpPr>
      <dsp:spPr>
        <a:xfrm>
          <a:off x="399550" y="299792"/>
          <a:ext cx="726455" cy="726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D80FA7-3457-4EAA-BB05-B88A3DC0FB10}">
      <dsp:nvSpPr>
        <dsp:cNvPr id="0" name=""/>
        <dsp:cNvSpPr/>
      </dsp:nvSpPr>
      <dsp:spPr>
        <a:xfrm>
          <a:off x="1525556" y="2606"/>
          <a:ext cx="3158392" cy="132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88" tIns="139788" rIns="139788" bIns="139788" numCol="1" spcCol="1270" anchor="ctr" anchorCtr="0">
          <a:noAutofit/>
        </a:bodyPr>
        <a:lstStyle/>
        <a:p>
          <a:pPr marL="0" lvl="0" indent="0" algn="l" defTabSz="977900">
            <a:lnSpc>
              <a:spcPct val="100000"/>
            </a:lnSpc>
            <a:spcBef>
              <a:spcPct val="0"/>
            </a:spcBef>
            <a:spcAft>
              <a:spcPct val="35000"/>
            </a:spcAft>
            <a:buNone/>
          </a:pPr>
          <a:r>
            <a:rPr lang="en-US" sz="2200" kern="1200" dirty="0"/>
            <a:t>High in caffeine</a:t>
          </a:r>
        </a:p>
      </dsp:txBody>
      <dsp:txXfrm>
        <a:off x="1525556" y="2606"/>
        <a:ext cx="3158392" cy="1320828"/>
      </dsp:txXfrm>
    </dsp:sp>
    <dsp:sp modelId="{78F7C8A7-9CC9-4D2D-8200-57299571EE12}">
      <dsp:nvSpPr>
        <dsp:cNvPr id="0" name=""/>
        <dsp:cNvSpPr/>
      </dsp:nvSpPr>
      <dsp:spPr>
        <a:xfrm>
          <a:off x="0" y="1653641"/>
          <a:ext cx="4683949" cy="1320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145B3-908C-49FD-A37C-5E6D07285264}">
      <dsp:nvSpPr>
        <dsp:cNvPr id="0" name=""/>
        <dsp:cNvSpPr/>
      </dsp:nvSpPr>
      <dsp:spPr>
        <a:xfrm>
          <a:off x="399550" y="1950827"/>
          <a:ext cx="726455" cy="726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C2EAED-8436-4467-8861-A7FDA10E232E}">
      <dsp:nvSpPr>
        <dsp:cNvPr id="0" name=""/>
        <dsp:cNvSpPr/>
      </dsp:nvSpPr>
      <dsp:spPr>
        <a:xfrm>
          <a:off x="1525556" y="1653641"/>
          <a:ext cx="3158392" cy="132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88" tIns="139788" rIns="139788" bIns="139788" numCol="1" spcCol="1270" anchor="ctr" anchorCtr="0">
          <a:noAutofit/>
        </a:bodyPr>
        <a:lstStyle/>
        <a:p>
          <a:pPr marL="0" lvl="0" indent="0" algn="l" defTabSz="977900">
            <a:lnSpc>
              <a:spcPct val="100000"/>
            </a:lnSpc>
            <a:spcBef>
              <a:spcPct val="0"/>
            </a:spcBef>
            <a:spcAft>
              <a:spcPct val="35000"/>
            </a:spcAft>
            <a:buNone/>
          </a:pPr>
          <a:r>
            <a:rPr lang="en-US" sz="2200" kern="1200" dirty="0"/>
            <a:t>Usually contain supplements, vitamins, or herbs</a:t>
          </a:r>
        </a:p>
      </dsp:txBody>
      <dsp:txXfrm>
        <a:off x="1525556" y="1653641"/>
        <a:ext cx="3158392" cy="1320828"/>
      </dsp:txXfrm>
    </dsp:sp>
    <dsp:sp modelId="{B4A79D6C-03F8-4159-BA9E-226D1CB402A1}">
      <dsp:nvSpPr>
        <dsp:cNvPr id="0" name=""/>
        <dsp:cNvSpPr/>
      </dsp:nvSpPr>
      <dsp:spPr>
        <a:xfrm>
          <a:off x="0" y="3304677"/>
          <a:ext cx="4683949" cy="1320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8A648-F49D-49F2-A8AB-44063F050457}">
      <dsp:nvSpPr>
        <dsp:cNvPr id="0" name=""/>
        <dsp:cNvSpPr/>
      </dsp:nvSpPr>
      <dsp:spPr>
        <a:xfrm>
          <a:off x="399550" y="3601863"/>
          <a:ext cx="726455" cy="726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013525-9961-4A07-AEA8-37F35180646D}">
      <dsp:nvSpPr>
        <dsp:cNvPr id="0" name=""/>
        <dsp:cNvSpPr/>
      </dsp:nvSpPr>
      <dsp:spPr>
        <a:xfrm>
          <a:off x="1525556" y="3304677"/>
          <a:ext cx="3158392" cy="132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88" tIns="139788" rIns="139788" bIns="139788" numCol="1" spcCol="1270" anchor="ctr" anchorCtr="0">
          <a:noAutofit/>
        </a:bodyPr>
        <a:lstStyle/>
        <a:p>
          <a:pPr marL="0" lvl="0" indent="0" algn="l" defTabSz="977900">
            <a:lnSpc>
              <a:spcPct val="100000"/>
            </a:lnSpc>
            <a:spcBef>
              <a:spcPct val="0"/>
            </a:spcBef>
            <a:spcAft>
              <a:spcPct val="35000"/>
            </a:spcAft>
            <a:buNone/>
          </a:pPr>
          <a:r>
            <a:rPr lang="en-US" sz="2200" kern="1200"/>
            <a:t>Usually high in calories due to sugar content</a:t>
          </a:r>
        </a:p>
      </dsp:txBody>
      <dsp:txXfrm>
        <a:off x="1525556" y="3304677"/>
        <a:ext cx="3158392" cy="1320828"/>
      </dsp:txXfrm>
    </dsp:sp>
    <dsp:sp modelId="{6AAEB372-9F9B-4E5B-9EF9-B1C72B9662BA}">
      <dsp:nvSpPr>
        <dsp:cNvPr id="0" name=""/>
        <dsp:cNvSpPr/>
      </dsp:nvSpPr>
      <dsp:spPr>
        <a:xfrm>
          <a:off x="0" y="4955712"/>
          <a:ext cx="4683949" cy="1320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F49FA-8394-409C-8761-822C9CBBEC9E}">
      <dsp:nvSpPr>
        <dsp:cNvPr id="0" name=""/>
        <dsp:cNvSpPr/>
      </dsp:nvSpPr>
      <dsp:spPr>
        <a:xfrm>
          <a:off x="399550" y="5252898"/>
          <a:ext cx="726455" cy="7264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FE0FB4-C9FF-4BF4-9330-7C6F6721AB7F}">
      <dsp:nvSpPr>
        <dsp:cNvPr id="0" name=""/>
        <dsp:cNvSpPr/>
      </dsp:nvSpPr>
      <dsp:spPr>
        <a:xfrm>
          <a:off x="1525556" y="4955712"/>
          <a:ext cx="3158392" cy="132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88" tIns="139788" rIns="139788" bIns="139788" numCol="1" spcCol="1270" anchor="ctr" anchorCtr="0">
          <a:noAutofit/>
        </a:bodyPr>
        <a:lstStyle/>
        <a:p>
          <a:pPr marL="0" lvl="0" indent="0" algn="l" defTabSz="977900">
            <a:lnSpc>
              <a:spcPct val="100000"/>
            </a:lnSpc>
            <a:spcBef>
              <a:spcPct val="0"/>
            </a:spcBef>
            <a:spcAft>
              <a:spcPct val="35000"/>
            </a:spcAft>
            <a:buNone/>
          </a:pPr>
          <a:r>
            <a:rPr lang="en-US" sz="2200" kern="1200"/>
            <a:t>Caffeine-Sugar Jolt leads to crash</a:t>
          </a:r>
        </a:p>
      </dsp:txBody>
      <dsp:txXfrm>
        <a:off x="1525556" y="4955712"/>
        <a:ext cx="3158392" cy="13208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DB02C-3D95-4BE1-9F36-19B4564A886A}">
      <dsp:nvSpPr>
        <dsp:cNvPr id="0" name=""/>
        <dsp:cNvSpPr/>
      </dsp:nvSpPr>
      <dsp:spPr>
        <a:xfrm>
          <a:off x="0" y="80644"/>
          <a:ext cx="5000124" cy="170469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defRPr cap="all"/>
          </a:pPr>
          <a:r>
            <a:rPr lang="en-US" sz="3100" kern="1200"/>
            <a:t>Contains phytonutrients that act as antioxidants</a:t>
          </a:r>
        </a:p>
      </dsp:txBody>
      <dsp:txXfrm>
        <a:off x="83216" y="163860"/>
        <a:ext cx="4833692" cy="1538258"/>
      </dsp:txXfrm>
    </dsp:sp>
    <dsp:sp modelId="{7D338BBA-5D5C-4E41-BF27-D1870FD6C3DE}">
      <dsp:nvSpPr>
        <dsp:cNvPr id="0" name=""/>
        <dsp:cNvSpPr/>
      </dsp:nvSpPr>
      <dsp:spPr>
        <a:xfrm>
          <a:off x="0" y="1874614"/>
          <a:ext cx="5000124" cy="170469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defRPr cap="all"/>
          </a:pPr>
          <a:r>
            <a:rPr lang="en-US" sz="3100" kern="1200"/>
            <a:t>Enjoy fresh brewed tea and go easy on sweeteners</a:t>
          </a:r>
        </a:p>
      </dsp:txBody>
      <dsp:txXfrm>
        <a:off x="83216" y="1957830"/>
        <a:ext cx="4833692" cy="1538258"/>
      </dsp:txXfrm>
    </dsp:sp>
    <dsp:sp modelId="{82E14F92-A45C-45BC-8D25-C0A4E69A3313}">
      <dsp:nvSpPr>
        <dsp:cNvPr id="0" name=""/>
        <dsp:cNvSpPr/>
      </dsp:nvSpPr>
      <dsp:spPr>
        <a:xfrm>
          <a:off x="0" y="3668585"/>
          <a:ext cx="5000124" cy="170469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defRPr cap="all"/>
          </a:pPr>
          <a:r>
            <a:rPr lang="en-US" sz="3100" kern="1200"/>
            <a:t>Watch the sugar content in commercial teas</a:t>
          </a:r>
        </a:p>
      </dsp:txBody>
      <dsp:txXfrm>
        <a:off x="83216" y="3751801"/>
        <a:ext cx="4833692" cy="15382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AFEA34-E6F9-424A-A2F0-DCD2CFB65D4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C879A73-0F9A-4B29-A986-5EE8724027D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33FE14F-58E1-4855-A052-BCDDD93AC6BF}" type="datetimeFigureOut">
              <a:rPr lang="en-US"/>
              <a:pPr>
                <a:defRPr/>
              </a:pPr>
              <a:t>2/13/2024</a:t>
            </a:fld>
            <a:endParaRPr lang="en-US" dirty="0"/>
          </a:p>
        </p:txBody>
      </p:sp>
      <p:sp>
        <p:nvSpPr>
          <p:cNvPr id="4" name="Slide Image Placeholder 3">
            <a:extLst>
              <a:ext uri="{FF2B5EF4-FFF2-40B4-BE49-F238E27FC236}">
                <a16:creationId xmlns:a16="http://schemas.microsoft.com/office/drawing/2014/main" id="{1C9071BA-1A62-4AD1-9B24-81BC679719D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C447A06F-24AA-4B49-9FA9-32F55E66CEF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B39B622-4888-44B7-AB29-840CA70DC06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AE1A092-D550-4F88-A110-658D4EC9606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CEF524F-B5C2-4270-898E-4A3AFF92522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us.powerade.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edbullusa.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monsterenergy.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ockstar69.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abcnews.co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4F17F91-8CED-4D6D-869C-3D9CAF97EC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EB8A5AB-E54A-418B-9A9A-14ACCBB05F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2E718CC-F3EB-47BC-8ED2-B3953F9C354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64E4B1-3B79-4289-8579-A32A0069461D}"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27EC34F-6EAA-43E1-AA3B-106FCF9B4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38DD49E-2AEC-41FE-B63C-6EFF9BB626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Milk is a healthy beverage.</a:t>
            </a:r>
          </a:p>
          <a:p>
            <a:endParaRPr lang="en-US" altLang="en-US"/>
          </a:p>
          <a:p>
            <a:r>
              <a:rPr lang="en-US" altLang="en-US"/>
              <a:t>Milk contains vitamins and other nutrients.</a:t>
            </a:r>
          </a:p>
          <a:p>
            <a:endParaRPr lang="en-US" altLang="en-US"/>
          </a:p>
          <a:p>
            <a:r>
              <a:rPr lang="en-US" altLang="en-US"/>
              <a:t>Helps build strong bones and teeth.</a:t>
            </a:r>
          </a:p>
          <a:p>
            <a:endParaRPr lang="en-US" altLang="en-US"/>
          </a:p>
          <a:p>
            <a:r>
              <a:rPr lang="en-US" altLang="en-US"/>
              <a:t>Milk also contains calories, so choosing low-fat or fat-free milk is a good way to reduce your calorie intake and still get the nutrients that milk contains. </a:t>
            </a:r>
          </a:p>
          <a:p>
            <a:endParaRPr lang="en-US" altLang="en-US"/>
          </a:p>
          <a:p>
            <a:r>
              <a:rPr lang="en-US" altLang="en-US"/>
              <a:t>1 cup fat-free (skim), low-fat (1%) = 100 calories</a:t>
            </a:r>
          </a:p>
          <a:p>
            <a:r>
              <a:rPr lang="en-US" altLang="en-US"/>
              <a:t>Reduced fat (2%) = 120 calories</a:t>
            </a:r>
          </a:p>
          <a:p>
            <a:r>
              <a:rPr lang="en-US" altLang="en-US"/>
              <a:t>Whole = 160 calories</a:t>
            </a:r>
          </a:p>
          <a:p>
            <a:endParaRPr lang="en-US" altLang="en-US"/>
          </a:p>
          <a:p>
            <a:r>
              <a:rPr lang="en-US" altLang="en-US"/>
              <a:t>Note:  Flavored/Unflavored milk provide the same amounts of calcium, phosphorus, protein, riboflavin, and vitamin D.</a:t>
            </a:r>
          </a:p>
          <a:p>
            <a:endParaRPr lang="en-US" altLang="en-US"/>
          </a:p>
        </p:txBody>
      </p:sp>
      <p:sp>
        <p:nvSpPr>
          <p:cNvPr id="4" name="Slide Number Placeholder 3">
            <a:extLst>
              <a:ext uri="{FF2B5EF4-FFF2-40B4-BE49-F238E27FC236}">
                <a16:creationId xmlns:a16="http://schemas.microsoft.com/office/drawing/2014/main" id="{35D92739-5FC8-4F18-8C65-B31DA6C9457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EE4C9C-41E8-4949-96C6-91F8780B77C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D45AD45-CA30-40F7-811A-674C82669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58DFD405-8CD0-4858-9868-14C46238F4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100% fruit juice is a healthy option because it supplies water and other nutrients, but excessive juice consumption can mean intake of too many calories and too much sugar. (American Academy of Pediatrics recommends that intake be limited to 8-12 oz for children ages 7-18 and 4-6 oz for children 6 and younger)</a:t>
            </a:r>
          </a:p>
          <a:p>
            <a:endParaRPr lang="en-US" altLang="en-US"/>
          </a:p>
          <a:p>
            <a:r>
              <a:rPr lang="en-US" altLang="en-US"/>
              <a:t>100 % fruit juice contains natural sugar……fructose or fruit sugar.</a:t>
            </a:r>
          </a:p>
          <a:p>
            <a:endParaRPr lang="en-US" altLang="en-US"/>
          </a:p>
          <a:p>
            <a:r>
              <a:rPr lang="en-US" altLang="en-US"/>
              <a:t>100% juice can be counted towards the recommended daily servings from the Fruit Group, but the Dietary Guidelines advise that most Fruit Group amounts come from whole fruit for more fiber.</a:t>
            </a:r>
          </a:p>
          <a:p>
            <a:endParaRPr lang="en-US" altLang="en-US"/>
          </a:p>
          <a:p>
            <a:r>
              <a:rPr lang="en-US" altLang="en-US"/>
              <a:t>Read labels to avoid juice drinks, beverages, and cocktails that contain added sugars.</a:t>
            </a:r>
          </a:p>
          <a:p>
            <a:endParaRPr lang="en-US" altLang="en-US"/>
          </a:p>
          <a:p>
            <a:r>
              <a:rPr lang="en-US" altLang="en-US"/>
              <a:t>A lot of debate right now on fruit juice and recommendations.</a:t>
            </a:r>
          </a:p>
          <a:p>
            <a:endParaRPr lang="en-US" altLang="en-US"/>
          </a:p>
          <a:p>
            <a:r>
              <a:rPr lang="en-US" altLang="en-US"/>
              <a:t>Refer to The Weight of the Nation</a:t>
            </a:r>
          </a:p>
          <a:p>
            <a:endParaRPr lang="en-US" altLang="en-US"/>
          </a:p>
          <a:p>
            <a:endParaRPr lang="en-US" altLang="en-US"/>
          </a:p>
        </p:txBody>
      </p:sp>
      <p:sp>
        <p:nvSpPr>
          <p:cNvPr id="4" name="Slide Number Placeholder 3">
            <a:extLst>
              <a:ext uri="{FF2B5EF4-FFF2-40B4-BE49-F238E27FC236}">
                <a16:creationId xmlns:a16="http://schemas.microsoft.com/office/drawing/2014/main" id="{AA1A0063-C5C6-4734-A318-DE2753D56E0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594E89-E32D-4946-B106-D578CAE6C401}"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C75031E-B2CB-42A8-80EC-9FCD57A4F4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87FB7EC-97CA-4CA5-8179-419966324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100 % Apple Juice </a:t>
            </a:r>
          </a:p>
          <a:p>
            <a:r>
              <a:rPr lang="en-US" altLang="en-US" dirty="0"/>
              <a:t>Serving Size 8 oz – about 2 servings per bottle</a:t>
            </a:r>
          </a:p>
          <a:p>
            <a:r>
              <a:rPr lang="en-US" altLang="en-US" b="1" dirty="0"/>
              <a:t>48 Grams of Sugar = 12 Teaspoons of Sugar</a:t>
            </a:r>
          </a:p>
          <a:p>
            <a:endParaRPr lang="en-US" altLang="en-US" dirty="0"/>
          </a:p>
          <a:p>
            <a:r>
              <a:rPr lang="en-US" altLang="en-US" dirty="0"/>
              <a:t>Blueberry Juice Cocktail</a:t>
            </a:r>
          </a:p>
          <a:p>
            <a:r>
              <a:rPr lang="en-US" altLang="en-US" dirty="0"/>
              <a:t>8 oz serving – about 2 servings per bottle</a:t>
            </a:r>
          </a:p>
          <a:p>
            <a:r>
              <a:rPr lang="en-US" altLang="en-US" b="1" dirty="0"/>
              <a:t>54 Grams of Sugar = 13.5 Teaspoons of Sugar</a:t>
            </a:r>
          </a:p>
        </p:txBody>
      </p:sp>
      <p:sp>
        <p:nvSpPr>
          <p:cNvPr id="4" name="Slide Number Placeholder 3">
            <a:extLst>
              <a:ext uri="{FF2B5EF4-FFF2-40B4-BE49-F238E27FC236}">
                <a16:creationId xmlns:a16="http://schemas.microsoft.com/office/drawing/2014/main" id="{82CFEFFB-784D-491E-9BE5-42D7E09BAFA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C4C045-2AF5-43B5-941D-C356A035E5EE}"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8C58DDC-F41F-4E76-8624-79CC4EFFA2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7879F0D-C5E8-469D-99A0-1B0A984E2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Regular sodas are sweetened with sugar usually in the form of high fructose corn syrup.</a:t>
            </a:r>
          </a:p>
          <a:p>
            <a:endParaRPr lang="en-US" altLang="en-US"/>
          </a:p>
          <a:p>
            <a:r>
              <a:rPr lang="en-US" altLang="en-US"/>
              <a:t>Except for water and for carbohydrates in the form of sugars, sodas don’t supply significant amounts of nutrients.</a:t>
            </a:r>
          </a:p>
          <a:p>
            <a:endParaRPr lang="en-US" altLang="en-US"/>
          </a:p>
          <a:p>
            <a:r>
              <a:rPr lang="en-US" altLang="en-US"/>
              <a:t>Replace nutrient dense drinks</a:t>
            </a:r>
          </a:p>
          <a:p>
            <a:endParaRPr lang="en-US" altLang="en-US"/>
          </a:p>
        </p:txBody>
      </p:sp>
      <p:sp>
        <p:nvSpPr>
          <p:cNvPr id="4" name="Slide Number Placeholder 3">
            <a:extLst>
              <a:ext uri="{FF2B5EF4-FFF2-40B4-BE49-F238E27FC236}">
                <a16:creationId xmlns:a16="http://schemas.microsoft.com/office/drawing/2014/main" id="{08BDF9FC-877E-499E-B24C-EE372ADA7FF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E30732-F843-4F26-AFE4-9AB9B2B55428}"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AE1F29E-EB9C-4F07-AE76-1EE2282D20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FFCB3953-071D-41D1-9D32-7727956689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4 Grams of Sugar = 1 Teaspoon of Sugar</a:t>
            </a:r>
          </a:p>
          <a:p>
            <a:r>
              <a:rPr lang="en-US" altLang="en-US"/>
              <a:t>3500 Calories = 1 Pound</a:t>
            </a:r>
          </a:p>
          <a:p>
            <a:endParaRPr lang="en-US" altLang="en-US"/>
          </a:p>
          <a:p>
            <a:r>
              <a:rPr lang="en-US" altLang="en-US"/>
              <a:t>USDA recommends that people should consume no more than 40 grams of sugar per day (10 teaspoons)</a:t>
            </a:r>
          </a:p>
          <a:p>
            <a:endParaRPr lang="en-US" altLang="en-US"/>
          </a:p>
          <a:p>
            <a:r>
              <a:rPr lang="en-US" altLang="en-US"/>
              <a:t>American Heart Association  recommendations for added sugars:</a:t>
            </a:r>
          </a:p>
          <a:p>
            <a:r>
              <a:rPr lang="en-US" altLang="en-US"/>
              <a:t>5 teaspoons for women</a:t>
            </a:r>
          </a:p>
          <a:p>
            <a:r>
              <a:rPr lang="en-US" altLang="en-US"/>
              <a:t>9 teaspoons for men</a:t>
            </a:r>
          </a:p>
          <a:p>
            <a:r>
              <a:rPr lang="en-US" altLang="en-US"/>
              <a:t>3 teaspoons for children</a:t>
            </a:r>
          </a:p>
          <a:p>
            <a:endParaRPr lang="en-US" altLang="en-US"/>
          </a:p>
          <a:p>
            <a:r>
              <a:rPr lang="en-US" altLang="en-US"/>
              <a:t>1 Can = 1 serving</a:t>
            </a:r>
          </a:p>
          <a:p>
            <a:endParaRPr lang="en-US" altLang="en-US"/>
          </a:p>
          <a:p>
            <a:r>
              <a:rPr lang="en-US" altLang="en-US" b="1"/>
              <a:t>39 Grams of Sugar = 10 Teaspoons of Sugar</a:t>
            </a:r>
          </a:p>
        </p:txBody>
      </p:sp>
      <p:sp>
        <p:nvSpPr>
          <p:cNvPr id="4" name="Slide Number Placeholder 3">
            <a:extLst>
              <a:ext uri="{FF2B5EF4-FFF2-40B4-BE49-F238E27FC236}">
                <a16:creationId xmlns:a16="http://schemas.microsoft.com/office/drawing/2014/main" id="{1FEE80CA-0BE6-42FF-91CD-5F480921F9A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CFB211-1E73-4F06-9276-EC4E8968B537}"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8D17A0B5-19A7-477C-AFD9-605BFD9531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2EE5928B-2E82-496E-87AD-A1DEE503F9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 Can = 1 Serving</a:t>
            </a:r>
          </a:p>
          <a:p>
            <a:endParaRPr lang="en-US" altLang="en-US"/>
          </a:p>
          <a:p>
            <a:r>
              <a:rPr lang="en-US" altLang="en-US" b="1"/>
              <a:t>44 Grams of Sugar = 11 Teaspoons of Sugar</a:t>
            </a:r>
          </a:p>
        </p:txBody>
      </p:sp>
      <p:sp>
        <p:nvSpPr>
          <p:cNvPr id="4" name="Slide Number Placeholder 3">
            <a:extLst>
              <a:ext uri="{FF2B5EF4-FFF2-40B4-BE49-F238E27FC236}">
                <a16:creationId xmlns:a16="http://schemas.microsoft.com/office/drawing/2014/main" id="{7E9D9E70-D88D-4CD9-A333-A7CB4876983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AA4D6F-DFA9-4967-A6C1-2C59DADCB255}"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942FC5D-538F-4FBA-A1A8-5847B95429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B3F888E4-C098-4EC8-98D8-A1D94DC353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 can = 1 serving</a:t>
            </a:r>
          </a:p>
          <a:p>
            <a:endParaRPr lang="en-US" altLang="en-US"/>
          </a:p>
          <a:p>
            <a:r>
              <a:rPr lang="en-US" altLang="en-US" b="1"/>
              <a:t>38 Grams of Sugar = 9.5 Teaspoons of Sugar</a:t>
            </a:r>
            <a:r>
              <a:rPr lang="en-US" altLang="en-US"/>
              <a:t> </a:t>
            </a:r>
          </a:p>
        </p:txBody>
      </p:sp>
      <p:sp>
        <p:nvSpPr>
          <p:cNvPr id="4" name="Slide Number Placeholder 3">
            <a:extLst>
              <a:ext uri="{FF2B5EF4-FFF2-40B4-BE49-F238E27FC236}">
                <a16:creationId xmlns:a16="http://schemas.microsoft.com/office/drawing/2014/main" id="{18B892BA-297F-4968-A162-3B90AA09AD1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0E9E9C-893F-4625-8AE7-45A82C801379}"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738CBE0-E79C-4FB2-BCF4-65E870FDC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AEEB9DC-E965-44B3-93FC-5130E7BC56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Serving size 1 cup – 2.5 servings per bottle</a:t>
            </a:r>
          </a:p>
          <a:p>
            <a:endParaRPr lang="en-US" altLang="en-US"/>
          </a:p>
          <a:p>
            <a:r>
              <a:rPr lang="en-US" altLang="en-US" b="1"/>
              <a:t>64 Grams of Sugar = 16 Teaspoons of Sugar</a:t>
            </a:r>
          </a:p>
        </p:txBody>
      </p:sp>
      <p:sp>
        <p:nvSpPr>
          <p:cNvPr id="4" name="Slide Number Placeholder 3">
            <a:extLst>
              <a:ext uri="{FF2B5EF4-FFF2-40B4-BE49-F238E27FC236}">
                <a16:creationId xmlns:a16="http://schemas.microsoft.com/office/drawing/2014/main" id="{3B68B144-9CC5-41F5-ABCF-BED25EBD85C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400CBA-FF8D-477A-9C79-E9EE30357E73}"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C99ADD2-E24E-4373-B477-6B4D4AF497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37CA3648-5E42-4609-8FF1-BD5C08C2DD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8 oz serving size (2.5 per bottle), 110 calories per serving, 31 grams sugar per serving</a:t>
            </a:r>
          </a:p>
          <a:p>
            <a:endParaRPr lang="en-US" altLang="en-US"/>
          </a:p>
          <a:p>
            <a:r>
              <a:rPr lang="en-US" altLang="en-US" b="1"/>
              <a:t>77 Grams of Sugar =19 Teaspoons of Sugar</a:t>
            </a:r>
          </a:p>
          <a:p>
            <a:r>
              <a:rPr lang="en-US" altLang="en-US"/>
              <a:t> </a:t>
            </a:r>
          </a:p>
        </p:txBody>
      </p:sp>
      <p:sp>
        <p:nvSpPr>
          <p:cNvPr id="4" name="Slide Number Placeholder 3">
            <a:extLst>
              <a:ext uri="{FF2B5EF4-FFF2-40B4-BE49-F238E27FC236}">
                <a16:creationId xmlns:a16="http://schemas.microsoft.com/office/drawing/2014/main" id="{2D24CC5F-CC29-4014-9D7C-AC26CCAA9CD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1AC084-0ECB-402F-8B95-3A26E53147ED}"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5AA0C13-5401-42B8-96BA-3270FC98A8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0027AEB8-577C-486F-AB02-0DEA0D9FFA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Diet sodas are still a significant source  of caffeine.</a:t>
            </a:r>
          </a:p>
          <a:p>
            <a:endParaRPr lang="en-US" altLang="en-US"/>
          </a:p>
          <a:p>
            <a:r>
              <a:rPr lang="en-US" altLang="en-US"/>
              <a:t>Acid content is damaging to teeth</a:t>
            </a:r>
          </a:p>
          <a:p>
            <a:endParaRPr lang="en-US" altLang="en-US"/>
          </a:p>
          <a:p>
            <a:r>
              <a:rPr lang="en-US" altLang="en-US"/>
              <a:t>There is some evidence that their sweet taste can stimulate overeating </a:t>
            </a:r>
          </a:p>
        </p:txBody>
      </p:sp>
      <p:sp>
        <p:nvSpPr>
          <p:cNvPr id="4" name="Slide Number Placeholder 3">
            <a:extLst>
              <a:ext uri="{FF2B5EF4-FFF2-40B4-BE49-F238E27FC236}">
                <a16:creationId xmlns:a16="http://schemas.microsoft.com/office/drawing/2014/main" id="{A429EB39-C035-464E-8D9E-C4DBEEF8371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416016-8534-4BB6-B9DF-0203BE751B28}"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5FFECE1-3B1C-4BD9-B58E-D3327DBE32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5E141EA-63A1-4FF7-8A87-502014AFE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Today, we are going to determine how what we drink can affect our health.  We are going to assess the amount of sugar in popular beverages and identify healthier drink options.</a:t>
            </a:r>
          </a:p>
        </p:txBody>
      </p:sp>
      <p:sp>
        <p:nvSpPr>
          <p:cNvPr id="4" name="Slide Number Placeholder 3">
            <a:extLst>
              <a:ext uri="{FF2B5EF4-FFF2-40B4-BE49-F238E27FC236}">
                <a16:creationId xmlns:a16="http://schemas.microsoft.com/office/drawing/2014/main" id="{F6C37F0E-81C8-42F3-B35A-52BF1D52FFF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FB22A8-6933-44EC-96F3-77E87B078C97}"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2919D33-CF62-4103-823D-D0BDE56D1A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F1654675-D005-49D8-B507-AA26D8B062E7}"/>
              </a:ext>
            </a:extLst>
          </p:cNvPr>
          <p:cNvSpPr>
            <a:spLocks noGrp="1"/>
          </p:cNvSpPr>
          <p:nvPr>
            <p:ph type="body" idx="1"/>
          </p:nvPr>
        </p:nvSpPr>
        <p:spPr bwMode="auto">
          <a:xfrm>
            <a:off x="685800" y="4191000"/>
            <a:ext cx="5486400" cy="4800600"/>
          </a:xfrm>
        </p:spPr>
        <p:txBody>
          <a:bodyPr wrap="square" numCol="1" anchor="t" anchorCtr="0" compatLnSpc="1">
            <a:prstTxWarp prst="textNoShape">
              <a:avLst/>
            </a:prstTxWarp>
            <a:normAutofit lnSpcReduction="10000"/>
          </a:bodyPr>
          <a:lstStyle/>
          <a:p>
            <a:pPr>
              <a:defRPr/>
            </a:pPr>
            <a:r>
              <a:rPr lang="en-US" dirty="0"/>
              <a:t>As many as 62% of teens consume at least one sports drink per day.</a:t>
            </a:r>
          </a:p>
          <a:p>
            <a:pPr>
              <a:defRPr/>
            </a:pPr>
            <a:endParaRPr lang="en-US" dirty="0"/>
          </a:p>
          <a:p>
            <a:pPr>
              <a:defRPr/>
            </a:pPr>
            <a:r>
              <a:rPr lang="en-US" dirty="0"/>
              <a:t>Most common ingredients are water, sugar (mostly in the form of HFCS), sodium, potassium and flavorings.</a:t>
            </a:r>
          </a:p>
          <a:p>
            <a:pPr>
              <a:defRPr/>
            </a:pPr>
            <a:endParaRPr lang="en-US" dirty="0"/>
          </a:p>
          <a:p>
            <a:pPr>
              <a:defRPr/>
            </a:pPr>
            <a:r>
              <a:rPr lang="en-US" dirty="0"/>
              <a:t>Sports drinks are intended to keep you hydrated and supplied with energy when doing exercise, however most athletes don’t need a sports drink unless they’ve exercised for an hour or more. High-intensity workouts /endurance sports</a:t>
            </a:r>
          </a:p>
          <a:p>
            <a:pPr>
              <a:defRPr/>
            </a:pPr>
            <a:endParaRPr lang="en-US" dirty="0"/>
          </a:p>
          <a:p>
            <a:pPr>
              <a:defRPr/>
            </a:pPr>
            <a:r>
              <a:rPr lang="en-US" dirty="0"/>
              <a:t>There is no evidence to support use of these beverages for activities of less than 60 minutes.</a:t>
            </a:r>
          </a:p>
          <a:p>
            <a:pPr>
              <a:defRPr/>
            </a:pPr>
            <a:endParaRPr lang="en-US" dirty="0"/>
          </a:p>
          <a:p>
            <a:pPr>
              <a:defRPr/>
            </a:pPr>
            <a:r>
              <a:rPr lang="en-US" dirty="0"/>
              <a:t>Youth Risk Behavior Surveillance Survey:  Fewer than 1 in 5 (18%) high school students participated in at least 60 minutes/day of physical activity on each of the 7 days before the survey.</a:t>
            </a:r>
          </a:p>
          <a:p>
            <a:pPr>
              <a:defRPr/>
            </a:pPr>
            <a:endParaRPr lang="en-US" dirty="0"/>
          </a:p>
          <a:p>
            <a:pPr>
              <a:defRPr/>
            </a:pPr>
            <a:r>
              <a:rPr lang="en-US" dirty="0"/>
              <a:t>Water is the optimal drink for most people during/after exercise.</a:t>
            </a:r>
          </a:p>
          <a:p>
            <a:pPr>
              <a:defRPr/>
            </a:pPr>
            <a:endParaRPr lang="en-US" dirty="0"/>
          </a:p>
          <a:p>
            <a:pPr>
              <a:defRPr/>
            </a:pPr>
            <a:r>
              <a:rPr lang="en-US" dirty="0"/>
              <a:t>They are not recommended as a regular beverage.</a:t>
            </a:r>
          </a:p>
          <a:p>
            <a:pPr>
              <a:defRPr/>
            </a:pPr>
            <a:endParaRPr lang="en-US" dirty="0"/>
          </a:p>
          <a:p>
            <a:pPr>
              <a:defRPr/>
            </a:pPr>
            <a:r>
              <a:rPr lang="en-US" dirty="0"/>
              <a:t>Watch for high sugar content which leads to high caloric value.  Unnecessary consumption is linked to excess weight gain in both adults and children</a:t>
            </a:r>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44C1A2A3-7972-4E3A-812D-4EB57D60FCC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4B74EB-068B-45A9-B20E-E807920159C4}"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9BB7440-0B1A-424B-8499-2781D3F1CD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8504F1DD-C649-4AB0-94E8-658BDB078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8 oz serving (4 servings per bottle), 50 calories per serving, 14 grams sugar per serving</a:t>
            </a:r>
          </a:p>
          <a:p>
            <a:endParaRPr lang="en-US" altLang="en-US"/>
          </a:p>
          <a:p>
            <a:r>
              <a:rPr lang="en-US" altLang="en-US"/>
              <a:t>Note:  Calories and grams of sugar are basically the same for Gatorade and Vitamin Water</a:t>
            </a:r>
          </a:p>
          <a:p>
            <a:r>
              <a:rPr lang="en-US" altLang="en-US" u="sng">
                <a:hlinkClick r:id="rId3"/>
              </a:rPr>
              <a:t>www.us.powerade.com</a:t>
            </a:r>
            <a:endParaRPr lang="en-US" altLang="en-US" u="sng"/>
          </a:p>
          <a:p>
            <a:endParaRPr lang="en-US" altLang="en-US" u="sng"/>
          </a:p>
          <a:p>
            <a:r>
              <a:rPr lang="en-US" altLang="en-US" b="1"/>
              <a:t>56 Grams of Sugar = 14 Teaspoons</a:t>
            </a:r>
          </a:p>
          <a:p>
            <a:endParaRPr lang="en-US" altLang="en-US" u="sng"/>
          </a:p>
        </p:txBody>
      </p:sp>
      <p:sp>
        <p:nvSpPr>
          <p:cNvPr id="4" name="Slide Number Placeholder 3">
            <a:extLst>
              <a:ext uri="{FF2B5EF4-FFF2-40B4-BE49-F238E27FC236}">
                <a16:creationId xmlns:a16="http://schemas.microsoft.com/office/drawing/2014/main" id="{5EDAF673-4038-4637-A8CD-EFF9789D30E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CC5687-0591-4259-9FCB-ADE34B7F6314}"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86EF7E9-9CAE-4EDE-8F99-87328893B2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97AF5BD-DBC9-4EFB-99D6-9E23D3F31D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30-50% of U.S. teens are consuming energy drinks</a:t>
            </a:r>
          </a:p>
          <a:p>
            <a:pPr eaLnBrk="1" hangingPunct="1"/>
            <a:r>
              <a:rPr lang="en-US" altLang="en-US"/>
              <a:t>In 2009, US consumption was 354.5 million gallons</a:t>
            </a:r>
          </a:p>
          <a:p>
            <a:pPr eaLnBrk="1" hangingPunct="1"/>
            <a:r>
              <a:rPr lang="en-US" altLang="en-US"/>
              <a:t>In 2008, adolescents and young adults (12-24) accounted for more than $3 billion in annual sales</a:t>
            </a:r>
          </a:p>
          <a:p>
            <a:pPr eaLnBrk="1" hangingPunct="1"/>
            <a:r>
              <a:rPr lang="en-US" altLang="en-US"/>
              <a:t>Functional beverages:  marketed as performance enhancers, that improve attention and reaction time, and prevent fatigue</a:t>
            </a:r>
          </a:p>
          <a:p>
            <a:pPr eaLnBrk="1" hangingPunct="1"/>
            <a:r>
              <a:rPr lang="en-US" altLang="en-US"/>
              <a:t>Main ingredients:  water, sugar, caffeine, supplements, vitamins, or herbs</a:t>
            </a:r>
          </a:p>
          <a:p>
            <a:pPr eaLnBrk="1" hangingPunct="1"/>
            <a:r>
              <a:rPr lang="en-US" altLang="en-US"/>
              <a:t>Caffeine amounts range from 144-500 mg in 16 oz.  20 oz cola 57 mg </a:t>
            </a:r>
          </a:p>
          <a:p>
            <a:pPr eaLnBrk="1" hangingPunct="1"/>
            <a:r>
              <a:rPr lang="en-US" altLang="en-US"/>
              <a:t>FDA has to have proof that a supplement is unsafe or mislabeled before they can restrict or band a product…not subject to premarket approval by the FDA</a:t>
            </a:r>
          </a:p>
          <a:p>
            <a:pPr eaLnBrk="1" hangingPunct="1"/>
            <a:r>
              <a:rPr lang="en-US" altLang="en-US"/>
              <a:t>“The term </a:t>
            </a:r>
            <a:r>
              <a:rPr lang="en-US" altLang="en-US" i="1"/>
              <a:t>energy drink </a:t>
            </a:r>
            <a:r>
              <a:rPr lang="en-US" altLang="en-US"/>
              <a:t>refers to a beverage that contains caffeine in combination with other ingredients such as taurine, guarana, and B vitamins, and that claims to provide its consumers with extra energy.  This term was created by companies in the beverage industry and is not recognized by the FDA or USDA.”</a:t>
            </a:r>
            <a:endParaRPr lang="en-US" altLang="en-US" i="1"/>
          </a:p>
        </p:txBody>
      </p:sp>
      <p:sp>
        <p:nvSpPr>
          <p:cNvPr id="4" name="Slide Number Placeholder 3">
            <a:extLst>
              <a:ext uri="{FF2B5EF4-FFF2-40B4-BE49-F238E27FC236}">
                <a16:creationId xmlns:a16="http://schemas.microsoft.com/office/drawing/2014/main" id="{4842C7EF-87F4-4EB5-9D0B-516DC473FC0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7CF5D5-347D-4104-9A38-77AF6D6D9F45}"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7CAC7A5-B2B9-402C-AF8A-13DB078A6F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953D1E92-81A7-4F79-B676-13F1F34868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 serving per 8.4 oz can</a:t>
            </a:r>
          </a:p>
          <a:p>
            <a:r>
              <a:rPr lang="en-US" altLang="en-US"/>
              <a:t>Contains Taurine</a:t>
            </a:r>
          </a:p>
          <a:p>
            <a:r>
              <a:rPr lang="en-US" altLang="en-US"/>
              <a:t>80 mg caffeine per 8.4 oz can</a:t>
            </a:r>
          </a:p>
          <a:p>
            <a:r>
              <a:rPr lang="en-US" altLang="en-US"/>
              <a:t>250% DV for Vitamin B6</a:t>
            </a:r>
          </a:p>
          <a:p>
            <a:endParaRPr lang="en-US" altLang="en-US"/>
          </a:p>
          <a:p>
            <a:r>
              <a:rPr lang="en-US" altLang="en-US"/>
              <a:t>Other Red Bull products include:</a:t>
            </a:r>
          </a:p>
          <a:p>
            <a:r>
              <a:rPr lang="en-US" altLang="en-US"/>
              <a:t>Sugar Free Red Bull</a:t>
            </a:r>
          </a:p>
          <a:p>
            <a:r>
              <a:rPr lang="en-US" altLang="en-US"/>
              <a:t>Red Bull Cola</a:t>
            </a:r>
          </a:p>
          <a:p>
            <a:r>
              <a:rPr lang="en-US" altLang="en-US"/>
              <a:t>Red Bull Energy Shots</a:t>
            </a:r>
          </a:p>
          <a:p>
            <a:endParaRPr lang="en-US" altLang="en-US"/>
          </a:p>
          <a:p>
            <a:r>
              <a:rPr lang="en-US" altLang="en-US" u="sng">
                <a:hlinkClick r:id="rId3"/>
              </a:rPr>
              <a:t>www.redbullusa.com</a:t>
            </a:r>
            <a:endParaRPr lang="en-US" altLang="en-US" u="sng"/>
          </a:p>
          <a:p>
            <a:endParaRPr lang="en-US" altLang="en-US" u="sng"/>
          </a:p>
          <a:p>
            <a:r>
              <a:rPr lang="en-US" altLang="en-US" b="1"/>
              <a:t>27 Grams of Sugar =  7 Teaspoons of Sugar</a:t>
            </a:r>
          </a:p>
          <a:p>
            <a:endParaRPr lang="en-US" altLang="en-US" u="sng"/>
          </a:p>
        </p:txBody>
      </p:sp>
      <p:sp>
        <p:nvSpPr>
          <p:cNvPr id="4" name="Slide Number Placeholder 3">
            <a:extLst>
              <a:ext uri="{FF2B5EF4-FFF2-40B4-BE49-F238E27FC236}">
                <a16:creationId xmlns:a16="http://schemas.microsoft.com/office/drawing/2014/main" id="{5B8DE0FB-EFA5-4B72-BA1E-18CB3DA0C14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6303A0-7623-4542-B9BD-C795ADD03048}"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7122E9D-6785-4EA3-9D70-95997936AD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D60261D6-F288-47F2-9B46-C76FD85800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Amounts above are for Monster Energy Drink</a:t>
            </a:r>
          </a:p>
          <a:p>
            <a:endParaRPr lang="en-US" altLang="en-US"/>
          </a:p>
          <a:p>
            <a:r>
              <a:rPr lang="en-US" altLang="en-US"/>
              <a:t>8 oz serving size (2 per can), 100 calories per serving, 27 grams sugar per serving</a:t>
            </a:r>
          </a:p>
          <a:p>
            <a:endParaRPr lang="en-US" altLang="en-US"/>
          </a:p>
          <a:p>
            <a:r>
              <a:rPr lang="en-US" altLang="en-US"/>
              <a:t>Energy Blend:  L-Carnitine, Glucose, Caffeine, Gaurana, Inositol, Glucuronolactone, Maltodextrin</a:t>
            </a:r>
          </a:p>
          <a:p>
            <a:endParaRPr lang="en-US" altLang="en-US"/>
          </a:p>
          <a:p>
            <a:r>
              <a:rPr lang="en-US" altLang="en-US"/>
              <a:t>Also contains Taurine and Panax Ginseng</a:t>
            </a:r>
          </a:p>
          <a:p>
            <a:endParaRPr lang="en-US" altLang="en-US"/>
          </a:p>
          <a:p>
            <a:r>
              <a:rPr lang="en-US" altLang="en-US"/>
              <a:t>Wide variety of Monster brand drinks available.</a:t>
            </a:r>
          </a:p>
          <a:p>
            <a:r>
              <a:rPr lang="en-US" altLang="en-US" u="sng">
                <a:hlinkClick r:id="rId3"/>
              </a:rPr>
              <a:t>www.monsterenergy.com</a:t>
            </a:r>
            <a:endParaRPr lang="en-US" altLang="en-US" u="sng"/>
          </a:p>
          <a:p>
            <a:endParaRPr lang="en-US" altLang="en-US" u="sng"/>
          </a:p>
          <a:p>
            <a:r>
              <a:rPr lang="en-US" altLang="en-US" b="1"/>
              <a:t>54 Grams Sugar = 14 Teaspoons  of Sugar</a:t>
            </a:r>
          </a:p>
          <a:p>
            <a:endParaRPr lang="en-US" altLang="en-US"/>
          </a:p>
          <a:p>
            <a:endParaRPr lang="en-US" altLang="en-US"/>
          </a:p>
          <a:p>
            <a:endParaRPr lang="en-US" altLang="en-US"/>
          </a:p>
        </p:txBody>
      </p:sp>
      <p:sp>
        <p:nvSpPr>
          <p:cNvPr id="4" name="Slide Number Placeholder 3">
            <a:extLst>
              <a:ext uri="{FF2B5EF4-FFF2-40B4-BE49-F238E27FC236}">
                <a16:creationId xmlns:a16="http://schemas.microsoft.com/office/drawing/2014/main" id="{A3412190-BF59-42B3-B647-A8F61074D7C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2EC501-8D70-4E73-9F85-4726CE935EE6}"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984BF5D-5852-462A-9870-6C8569875A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2D123EE2-3E7C-4F11-9FD8-7908812749C2}"/>
              </a:ext>
            </a:extLst>
          </p:cNvPr>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dirty="0"/>
              <a:t>Note: Amounts above are for Original Rockstar Energy Drink</a:t>
            </a:r>
          </a:p>
          <a:p>
            <a:pPr>
              <a:defRPr/>
            </a:pPr>
            <a:r>
              <a:rPr lang="en-US" dirty="0"/>
              <a:t>8 oz serving size (2 servings per can), 140 calories per serving, 31 grams sugar per serving</a:t>
            </a:r>
          </a:p>
          <a:p>
            <a:pPr>
              <a:defRPr/>
            </a:pPr>
            <a:r>
              <a:rPr lang="en-US" dirty="0"/>
              <a:t>Energy Blend:  Taurine, Ginkgo Biloba Leaf Extract, Caffeine (80mg), Guarana Seed Extract, Inositol, L-Carnitine, Panax Gingseng Extract, Milk Thistle Extract</a:t>
            </a:r>
          </a:p>
          <a:p>
            <a:pPr>
              <a:defRPr/>
            </a:pPr>
            <a:r>
              <a:rPr lang="en-US" dirty="0"/>
              <a:t>Other Rockstar Energy Drinks include:</a:t>
            </a:r>
          </a:p>
          <a:p>
            <a:pPr>
              <a:defRPr/>
            </a:pPr>
            <a:r>
              <a:rPr lang="en-US" sz="1100" dirty="0"/>
              <a:t>Sugar Free		</a:t>
            </a:r>
          </a:p>
          <a:p>
            <a:pPr>
              <a:defRPr/>
            </a:pPr>
            <a:r>
              <a:rPr lang="en-US" sz="1100" dirty="0"/>
              <a:t>Zero Carb</a:t>
            </a:r>
          </a:p>
          <a:p>
            <a:pPr>
              <a:defRPr/>
            </a:pPr>
            <a:r>
              <a:rPr lang="en-US" sz="1100" dirty="0"/>
              <a:t>Juiced-Mango</a:t>
            </a:r>
          </a:p>
          <a:p>
            <a:pPr>
              <a:defRPr/>
            </a:pPr>
            <a:r>
              <a:rPr lang="en-US" sz="1100" dirty="0"/>
              <a:t>Juiced-Guava</a:t>
            </a:r>
          </a:p>
          <a:p>
            <a:pPr>
              <a:defRPr/>
            </a:pPr>
            <a:r>
              <a:rPr lang="en-US" sz="1100" dirty="0"/>
              <a:t>Juiced-Pomegranate</a:t>
            </a:r>
          </a:p>
          <a:p>
            <a:pPr>
              <a:defRPr/>
            </a:pPr>
            <a:r>
              <a:rPr lang="en-US" sz="1100" dirty="0"/>
              <a:t>Punched</a:t>
            </a:r>
          </a:p>
          <a:p>
            <a:pPr>
              <a:defRPr/>
            </a:pPr>
            <a:r>
              <a:rPr lang="en-US" sz="1100" dirty="0"/>
              <a:t>Punched-Citrus</a:t>
            </a:r>
          </a:p>
          <a:p>
            <a:pPr>
              <a:defRPr/>
            </a:pPr>
            <a:r>
              <a:rPr lang="en-US" sz="1100" dirty="0"/>
              <a:t>Energy Cola</a:t>
            </a:r>
          </a:p>
          <a:p>
            <a:pPr>
              <a:defRPr/>
            </a:pPr>
            <a:r>
              <a:rPr lang="en-US" sz="1100" dirty="0"/>
              <a:t>Recovery</a:t>
            </a:r>
          </a:p>
          <a:p>
            <a:pPr>
              <a:defRPr/>
            </a:pPr>
            <a:r>
              <a:rPr lang="en-US" sz="1100" dirty="0"/>
              <a:t>Roasted</a:t>
            </a:r>
          </a:p>
          <a:p>
            <a:pPr>
              <a:defRPr/>
            </a:pPr>
            <a:r>
              <a:rPr lang="en-US" sz="1100" dirty="0"/>
              <a:t>Energy Shots</a:t>
            </a:r>
          </a:p>
          <a:p>
            <a:pPr>
              <a:defRPr/>
            </a:pPr>
            <a:r>
              <a:rPr lang="en-US" sz="1100" dirty="0"/>
              <a:t>Energy Gum</a:t>
            </a:r>
          </a:p>
          <a:p>
            <a:pPr>
              <a:defRPr/>
            </a:pPr>
            <a:r>
              <a:rPr lang="en-US" u="sng" dirty="0">
                <a:hlinkClick r:id="rId3"/>
              </a:rPr>
              <a:t>www.rockstar69.com</a:t>
            </a:r>
            <a:endParaRPr lang="en-US" u="sng" dirty="0"/>
          </a:p>
          <a:p>
            <a:pPr>
              <a:defRPr/>
            </a:pPr>
            <a:r>
              <a:rPr lang="en-US" b="1" dirty="0"/>
              <a:t>62 Grams of Sugar = 16 Teaspoons of Sugar</a:t>
            </a:r>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87B878C4-3A76-4A4D-8976-5DF04C1595E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0E9E55-354E-41EB-98AE-4E4524FB8947}"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0752B6C-0FA2-4729-8F6C-60E9B9BFBF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4BBC9B8E-2FB2-478B-B986-A3913CCBB8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8 oz servings size(2 servings per can), 110 calories per serving (230 calories for the whole can), 29 grams of sugar per serving</a:t>
            </a:r>
          </a:p>
          <a:p>
            <a:endParaRPr lang="en-US" altLang="en-US"/>
          </a:p>
          <a:p>
            <a:r>
              <a:rPr lang="en-US" altLang="en-US"/>
              <a:t>100 mg caffeine in 8 oz serving and 197 mg caffeine in 16 oz</a:t>
            </a:r>
          </a:p>
          <a:p>
            <a:endParaRPr lang="en-US" altLang="en-US"/>
          </a:p>
          <a:p>
            <a:r>
              <a:rPr lang="en-US" altLang="en-US"/>
              <a:t>Sugar-free version available</a:t>
            </a:r>
          </a:p>
          <a:p>
            <a:endParaRPr lang="en-US" altLang="en-US"/>
          </a:p>
          <a:p>
            <a:r>
              <a:rPr lang="en-US" altLang="en-US" b="1"/>
              <a:t>58 Grams of Sugar = 14.5 Teaspoons of Sugar</a:t>
            </a:r>
          </a:p>
        </p:txBody>
      </p:sp>
      <p:sp>
        <p:nvSpPr>
          <p:cNvPr id="4" name="Slide Number Placeholder 3">
            <a:extLst>
              <a:ext uri="{FF2B5EF4-FFF2-40B4-BE49-F238E27FC236}">
                <a16:creationId xmlns:a16="http://schemas.microsoft.com/office/drawing/2014/main" id="{1609FC44-5B7C-4139-8E9E-F13B1C5C41C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6658A5-9009-44D2-8B7F-B6A114E8ACF8}"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3234936E-CF98-4202-9D12-36215F400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6A9686C0-133F-4774-991D-1290E8E3E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8 oz serving size (2 servings per container), 110 calories per serving, 29 grams of sugar per serving</a:t>
            </a:r>
          </a:p>
          <a:p>
            <a:endParaRPr lang="en-US" altLang="en-US"/>
          </a:p>
          <a:p>
            <a:r>
              <a:rPr lang="en-US" altLang="en-US"/>
              <a:t>71 mg caffeine per serving</a:t>
            </a:r>
          </a:p>
          <a:p>
            <a:endParaRPr lang="en-US" altLang="en-US"/>
          </a:p>
          <a:p>
            <a:r>
              <a:rPr lang="en-US" altLang="en-US" b="1"/>
              <a:t>58 Grams of Sugar = 14.5 Teaspoons of Sugar</a:t>
            </a:r>
          </a:p>
          <a:p>
            <a:endParaRPr lang="en-US" altLang="en-US"/>
          </a:p>
          <a:p>
            <a:endParaRPr lang="en-US" altLang="en-US"/>
          </a:p>
          <a:p>
            <a:endParaRPr lang="en-US" altLang="en-US"/>
          </a:p>
        </p:txBody>
      </p:sp>
      <p:sp>
        <p:nvSpPr>
          <p:cNvPr id="4" name="Slide Number Placeholder 3">
            <a:extLst>
              <a:ext uri="{FF2B5EF4-FFF2-40B4-BE49-F238E27FC236}">
                <a16:creationId xmlns:a16="http://schemas.microsoft.com/office/drawing/2014/main" id="{401EA8DD-BEE5-47F2-98A5-1AFE839B799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345120-0338-4875-BD40-EF9C06F72EB7}"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FFB0E07-0F7A-4A85-9818-EDC5BA6C2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B589E88A-4800-4393-BCD1-2E5CC71FE2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8 oz serving size (2 servings per container), 130 calories per serving, 33 grams of sugar per serving</a:t>
            </a:r>
          </a:p>
          <a:p>
            <a:endParaRPr lang="en-US" altLang="en-US"/>
          </a:p>
          <a:p>
            <a:r>
              <a:rPr lang="en-US" altLang="en-US"/>
              <a:t>87 mg caffeine per serving</a:t>
            </a:r>
          </a:p>
          <a:p>
            <a:endParaRPr lang="en-US" altLang="en-US"/>
          </a:p>
          <a:p>
            <a:r>
              <a:rPr lang="en-US" altLang="en-US"/>
              <a:t>Sugar-free version available</a:t>
            </a:r>
          </a:p>
          <a:p>
            <a:endParaRPr lang="en-US" altLang="en-US"/>
          </a:p>
          <a:p>
            <a:r>
              <a:rPr lang="en-US" altLang="en-US" b="1"/>
              <a:t>66 Grams of Sugar = 16.5 Teaspoons of Sugar</a:t>
            </a:r>
          </a:p>
        </p:txBody>
      </p:sp>
      <p:sp>
        <p:nvSpPr>
          <p:cNvPr id="4" name="Slide Number Placeholder 3">
            <a:extLst>
              <a:ext uri="{FF2B5EF4-FFF2-40B4-BE49-F238E27FC236}">
                <a16:creationId xmlns:a16="http://schemas.microsoft.com/office/drawing/2014/main" id="{FBF119DA-F201-43CC-BAA5-957665049FF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36D41B-7D16-469A-A6FC-2F1B583B3C9E}"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8DC8270-65D1-4D2F-8857-3B1D7C55E7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475DD983-1AA8-4D97-902C-C1CB4D930A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Tea can be a healthy beverage as long as you watch the sugar content.  </a:t>
            </a:r>
          </a:p>
          <a:p>
            <a:endParaRPr lang="en-US" altLang="en-US"/>
          </a:p>
          <a:p>
            <a:r>
              <a:rPr lang="en-US" altLang="en-US"/>
              <a:t>Antioxidants in tea may help protect body cells from damage done by free radicals.  (Expect to see more research in the future on the health benefits of tea)</a:t>
            </a:r>
          </a:p>
          <a:p>
            <a:endParaRPr lang="en-US" altLang="en-US"/>
          </a:p>
          <a:p>
            <a:r>
              <a:rPr lang="en-US" altLang="en-US"/>
              <a:t>Fresh brewed tea is the best option and you can control the sugar content.</a:t>
            </a:r>
          </a:p>
          <a:p>
            <a:endParaRPr lang="en-US" altLang="en-US"/>
          </a:p>
          <a:p>
            <a:r>
              <a:rPr lang="en-US" altLang="en-US"/>
              <a:t>Commercial teas are often contain high amounts of sugar.</a:t>
            </a:r>
          </a:p>
          <a:p>
            <a:endParaRPr lang="en-US" altLang="en-US"/>
          </a:p>
          <a:p>
            <a:endParaRPr lang="en-US" altLang="en-US"/>
          </a:p>
        </p:txBody>
      </p:sp>
      <p:sp>
        <p:nvSpPr>
          <p:cNvPr id="4" name="Slide Number Placeholder 3">
            <a:extLst>
              <a:ext uri="{FF2B5EF4-FFF2-40B4-BE49-F238E27FC236}">
                <a16:creationId xmlns:a16="http://schemas.microsoft.com/office/drawing/2014/main" id="{9E939CE6-444F-4B3E-84F4-1FBE291A70F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DF2376-93AE-4761-943A-3C99CC6B32A5}"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6F58D02-545C-48AA-970A-EBE7E80AB0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5D96143-362C-4C9D-A032-98DE89D4E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Start a discussion among students by asking the following questions:</a:t>
            </a:r>
          </a:p>
          <a:p>
            <a:pPr eaLnBrk="1" hangingPunct="1">
              <a:spcBef>
                <a:spcPct val="0"/>
              </a:spcBef>
            </a:pPr>
            <a:endParaRPr lang="en-US" altLang="en-US"/>
          </a:p>
          <a:p>
            <a:pPr eaLnBrk="1" hangingPunct="1">
              <a:spcBef>
                <a:spcPct val="0"/>
              </a:spcBef>
            </a:pPr>
            <a:r>
              <a:rPr lang="en-US" altLang="en-US"/>
              <a:t>“What do you drink when you’re thirsty?”  </a:t>
            </a:r>
          </a:p>
          <a:p>
            <a:pPr eaLnBrk="1" hangingPunct="1">
              <a:spcBef>
                <a:spcPct val="0"/>
              </a:spcBef>
            </a:pPr>
            <a:r>
              <a:rPr lang="en-US" altLang="en-US"/>
              <a:t> (Let students give you several answers)</a:t>
            </a:r>
          </a:p>
          <a:p>
            <a:pPr eaLnBrk="1" hangingPunct="1">
              <a:spcBef>
                <a:spcPct val="0"/>
              </a:spcBef>
            </a:pPr>
            <a:endParaRPr lang="en-US" altLang="en-US"/>
          </a:p>
          <a:p>
            <a:pPr eaLnBrk="1" hangingPunct="1">
              <a:spcBef>
                <a:spcPct val="0"/>
              </a:spcBef>
            </a:pPr>
            <a:r>
              <a:rPr lang="en-US" altLang="en-US"/>
              <a:t>“Do you ever stop to consider how what you drink affects your health?”</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7FD256DF-2B06-4634-9D07-8BA0EA840FB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E30B5A-B420-4996-8E97-543961ED4ECF}"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19A444A7-B6E2-43A2-9631-6FDB6F596E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9CF31351-DEB9-4F7D-ABAF-C687D8C34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8 oz serving size (3 servings per can), 90 calories per serving, 23 grams sugar per serving</a:t>
            </a:r>
          </a:p>
          <a:p>
            <a:endParaRPr lang="en-US" altLang="en-US"/>
          </a:p>
          <a:p>
            <a:r>
              <a:rPr lang="en-US" altLang="en-US" b="1"/>
              <a:t>69 Grams of Sugar = 17 Teaspoons of Sugar</a:t>
            </a:r>
          </a:p>
          <a:p>
            <a:endParaRPr lang="en-US" altLang="en-US" b="1"/>
          </a:p>
          <a:p>
            <a:r>
              <a:rPr lang="en-US" altLang="en-US"/>
              <a:t>www.drinkarizona.com</a:t>
            </a:r>
          </a:p>
          <a:p>
            <a:endParaRPr lang="en-US" altLang="en-US"/>
          </a:p>
        </p:txBody>
      </p:sp>
      <p:sp>
        <p:nvSpPr>
          <p:cNvPr id="4" name="Slide Number Placeholder 3">
            <a:extLst>
              <a:ext uri="{FF2B5EF4-FFF2-40B4-BE49-F238E27FC236}">
                <a16:creationId xmlns:a16="http://schemas.microsoft.com/office/drawing/2014/main" id="{C3987B14-1D79-40D2-B295-93B9CF714CC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A5D006-3441-439C-B18D-C982EC5E1A60}"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4EDE11F-DBDB-460A-A5B2-4CC47002AF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2D8A69D6-CAFA-4C0D-9D10-1B69C1B2A8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59 Grams of Sugar = 15 Teaspoons of Sugar</a:t>
            </a:r>
          </a:p>
        </p:txBody>
      </p:sp>
      <p:sp>
        <p:nvSpPr>
          <p:cNvPr id="4" name="Slide Number Placeholder 3">
            <a:extLst>
              <a:ext uri="{FF2B5EF4-FFF2-40B4-BE49-F238E27FC236}">
                <a16:creationId xmlns:a16="http://schemas.microsoft.com/office/drawing/2014/main" id="{919768F3-5BA6-42C6-B7AF-94F846EC0ED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528C5C-B257-483F-9390-E7D8FAB33304}"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438DE592-08A4-4ED2-BCBB-7B67F161D0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7A1F9DB9-26ED-4F85-B49F-02EFE7513E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Calories in one tablespoon of the extras</a:t>
            </a:r>
          </a:p>
        </p:txBody>
      </p:sp>
      <p:sp>
        <p:nvSpPr>
          <p:cNvPr id="4" name="Slide Number Placeholder 3">
            <a:extLst>
              <a:ext uri="{FF2B5EF4-FFF2-40B4-BE49-F238E27FC236}">
                <a16:creationId xmlns:a16="http://schemas.microsoft.com/office/drawing/2014/main" id="{37B0133F-7667-4AA5-86DB-12EF7DCCFEF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9249CD-857B-4019-B14C-F62CDC885A8F}"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76E98C83-0336-4EF8-8EB9-A243ACDDF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39672E6B-BD3F-4A09-B25F-A1A95D1018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156 Grams of Sugar = 14 Teaspoons of Sugar</a:t>
            </a:r>
          </a:p>
        </p:txBody>
      </p:sp>
      <p:sp>
        <p:nvSpPr>
          <p:cNvPr id="4" name="Slide Number Placeholder 3">
            <a:extLst>
              <a:ext uri="{FF2B5EF4-FFF2-40B4-BE49-F238E27FC236}">
                <a16:creationId xmlns:a16="http://schemas.microsoft.com/office/drawing/2014/main" id="{0030E524-23F9-4BB6-A699-34DEA5DF4BA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E7CB83-19F5-4231-B39E-2BF8F3C040A4}"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2B7D39F-6E89-4C39-8AEE-BBAC4C4361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EC3140C9-5A39-42AB-AE2B-016527DA09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28 Grams of Sugar = 7 Teaspoons of Sugar</a:t>
            </a:r>
          </a:p>
        </p:txBody>
      </p:sp>
      <p:sp>
        <p:nvSpPr>
          <p:cNvPr id="4" name="Slide Number Placeholder 3">
            <a:extLst>
              <a:ext uri="{FF2B5EF4-FFF2-40B4-BE49-F238E27FC236}">
                <a16:creationId xmlns:a16="http://schemas.microsoft.com/office/drawing/2014/main" id="{F3DD535D-A18B-43A0-BA47-F3E0AB6BF51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6D4709-62F5-4D7D-A735-FADFE0C4D8C7}"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CE2C365-0CAD-4306-ADD5-4130520B85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71FF76FE-4BE8-49E9-B0B5-D654DA8DAC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0D4F29A-314E-4417-98E6-8A95FB325C4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F97B12-44AF-4E14-B474-420E8ECBED9E}"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C64F4DD-0383-42FF-BD23-C207C6F9B4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C0EBBA7C-9F67-4CFE-A5C2-DA5FD74647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CC1200B-DBB9-4868-8CC0-925616C9A8A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1E7919-B112-463C-9AB4-7CEBD9CDDBDB}"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CD826E4B-A6FE-40EC-9E47-6047F5CB3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054FAD3D-A7D3-4683-AC55-977A05075B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28589F5-2A71-4247-B9C9-491C7904E93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C5A0A2-B76A-4DC4-9640-637A92E7EA53}"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51F3A10-F4EB-4A68-AE4F-94EBF24301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4354E938-2D71-4024-AD23-4756AC4D3C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Valerian root (functional claims:  enhances sleep; reduces stress and anxiety) is an approved food additive and rose hips are labeled GRAS, but not all ingredients have been cleared by the FDA and don’t need to be in order to be available.</a:t>
            </a:r>
          </a:p>
          <a:p>
            <a:endParaRPr lang="en-US" altLang="en-US"/>
          </a:p>
          <a:p>
            <a:r>
              <a:rPr lang="en-US" altLang="en-US">
                <a:hlinkClick r:id="rId3"/>
              </a:rPr>
              <a:t>www.abcnews.com</a:t>
            </a:r>
            <a:endParaRPr lang="en-US" altLang="en-US"/>
          </a:p>
          <a:p>
            <a:endParaRPr lang="en-US" altLang="en-US"/>
          </a:p>
          <a:p>
            <a:r>
              <a:rPr lang="en-US" altLang="en-US"/>
              <a:t>Kava:  Pacific Islands—used for centuries</a:t>
            </a:r>
          </a:p>
          <a:p>
            <a:r>
              <a:rPr lang="en-US" altLang="en-US"/>
              <a:t>-banned in Switzerland, Germany, and Canada</a:t>
            </a:r>
          </a:p>
          <a:p>
            <a:r>
              <a:rPr lang="en-US" altLang="en-US"/>
              <a:t>-FDA released Consumer Advisory Warning in March 2002 regarding hepatic toxicity of kava supplements</a:t>
            </a:r>
          </a:p>
          <a:p>
            <a:endParaRPr lang="en-US" altLang="en-US"/>
          </a:p>
        </p:txBody>
      </p:sp>
      <p:sp>
        <p:nvSpPr>
          <p:cNvPr id="4" name="Slide Number Placeholder 3">
            <a:extLst>
              <a:ext uri="{FF2B5EF4-FFF2-40B4-BE49-F238E27FC236}">
                <a16:creationId xmlns:a16="http://schemas.microsoft.com/office/drawing/2014/main" id="{E14EF9C1-D3F9-4F82-8833-297406280C1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0A6C0D-DCF2-4A2D-B651-AC324DF2B711}"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90D601C-A637-4EE6-A0F7-DC2B201D9C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7EF1B6DD-DF34-4E61-9AC1-733F2FF95C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8 oz serving size (2 per bottle); 120 Calories per serving; 30 grams sugar per serving</a:t>
            </a:r>
          </a:p>
          <a:p>
            <a:endParaRPr lang="en-US" altLang="en-US"/>
          </a:p>
          <a:p>
            <a:r>
              <a:rPr lang="en-US" altLang="en-US"/>
              <a:t>Proprietary Calming Blend:  Chamomile Extract, Lavender Extract; Valerian Root Extract, L-Theanine, Melatonin, Rose Hips Extract, Hops Extract,</a:t>
            </a:r>
          </a:p>
          <a:p>
            <a:r>
              <a:rPr lang="en-US" altLang="en-US"/>
              <a:t>St. John’s Wort Extract, Skullcap Extract, and Kava Kava Extract</a:t>
            </a:r>
          </a:p>
          <a:p>
            <a:endParaRPr lang="en-US" altLang="en-US"/>
          </a:p>
          <a:p>
            <a:r>
              <a:rPr lang="en-US" altLang="en-US" u="sng"/>
              <a:t>Sippinsyrup.com</a:t>
            </a:r>
          </a:p>
          <a:p>
            <a:endParaRPr lang="en-US" altLang="en-US" u="sng"/>
          </a:p>
          <a:p>
            <a:r>
              <a:rPr lang="en-US" altLang="en-US" b="1"/>
              <a:t>60 Grams of Sugar = 15 Teaspoons of Sugar</a:t>
            </a:r>
          </a:p>
        </p:txBody>
      </p:sp>
      <p:sp>
        <p:nvSpPr>
          <p:cNvPr id="4" name="Slide Number Placeholder 3">
            <a:extLst>
              <a:ext uri="{FF2B5EF4-FFF2-40B4-BE49-F238E27FC236}">
                <a16:creationId xmlns:a16="http://schemas.microsoft.com/office/drawing/2014/main" id="{E5F4D06A-87A5-43D0-9EEB-5AA54159BE0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0A1DC7-F5B4-4BEA-9F85-D33208B72DF3}"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0E3B10-748D-4C20-BD48-E2C6B79A64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CC36372-992C-4EAD-A3FC-2B112EF8BF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Sugar sweetened beverages refers to all beverages with added sugars including carbonated soft drinks, juice drinks, sports drinks, and flavored and enhanced waters</a:t>
            </a:r>
          </a:p>
        </p:txBody>
      </p:sp>
      <p:sp>
        <p:nvSpPr>
          <p:cNvPr id="4" name="Slide Number Placeholder 3">
            <a:extLst>
              <a:ext uri="{FF2B5EF4-FFF2-40B4-BE49-F238E27FC236}">
                <a16:creationId xmlns:a16="http://schemas.microsoft.com/office/drawing/2014/main" id="{6DB74F6A-9565-4C88-8B93-A26ADF78CA0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03437B-BA97-41C2-A6AF-7AE2EF942022}"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562AA908-9568-48CA-A37B-3571A4B4CE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4B963396-CA6D-445B-AEB0-8D02C373F8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D86BE85-E005-4C97-8852-6E78A1C4F8E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AA57FA-2F29-4088-A711-62C75E1884BE}"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0AB37233-CAA1-41A9-B86E-EF0249AB33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E8A4D12E-A0D1-4599-8365-1414637A31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10E3139-7DB7-4C51-AD1F-107D64AF9B5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4693BE-E6C2-4E90-8F32-7134C79999F3}"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97FDB8D7-E478-4704-AD3D-A9B9E8B0CA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FA067757-F0A0-4EF4-B10E-4DB3B444B2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1E421D8-DCFC-4A3D-8E64-88AB3A5E4C7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3E6483-7845-4131-8373-81398A6B6BD6}"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451AC42-78C1-4604-951C-9455D467C1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03A9C47E-D650-4FF9-8361-F48BA6E206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drink a lot of calories and don’t realize it</a:t>
            </a:r>
          </a:p>
          <a:p>
            <a:r>
              <a:rPr lang="en-US" altLang="en-US"/>
              <a:t> </a:t>
            </a:r>
          </a:p>
          <a:p>
            <a:r>
              <a:rPr lang="en-US" altLang="en-US"/>
              <a:t>We are a lot less active today than in the past</a:t>
            </a:r>
          </a:p>
          <a:p>
            <a:endParaRPr lang="en-US" altLang="en-US"/>
          </a:p>
          <a:p>
            <a:r>
              <a:rPr lang="en-US" altLang="en-US"/>
              <a:t>43% of the increase in daily calories Americans consumed between 1977 and 2001 came from sugar-sweetened beverages alone</a:t>
            </a:r>
          </a:p>
          <a:p>
            <a:endParaRPr lang="en-US" altLang="en-US"/>
          </a:p>
          <a:p>
            <a:endParaRPr lang="en-US" altLang="en-US"/>
          </a:p>
          <a:p>
            <a:r>
              <a:rPr lang="en-US" altLang="en-US"/>
              <a:t>Sleep deprivation is linked to obesity. Caffeinated beverages are linked to shortened sleep duration, particularly in adolescents</a:t>
            </a:r>
          </a:p>
          <a:p>
            <a:endParaRPr lang="en-US" altLang="en-US"/>
          </a:p>
          <a:p>
            <a:endParaRPr lang="en-US" altLang="en-US"/>
          </a:p>
        </p:txBody>
      </p:sp>
      <p:sp>
        <p:nvSpPr>
          <p:cNvPr id="4" name="Slide Number Placeholder 3">
            <a:extLst>
              <a:ext uri="{FF2B5EF4-FFF2-40B4-BE49-F238E27FC236}">
                <a16:creationId xmlns:a16="http://schemas.microsoft.com/office/drawing/2014/main" id="{5AB2DB39-2BD2-4E86-96D2-7849CE80590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65CD1F-F68C-4D99-A5E1-BC7A40E55335}"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55B4D50-7C48-405F-91AA-247F0122C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F27507B7-A4D8-4DBD-AC32-DCEE420DFA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are just a few of the physical and psychosocial health consequences of obesity.</a:t>
            </a:r>
          </a:p>
        </p:txBody>
      </p:sp>
      <p:sp>
        <p:nvSpPr>
          <p:cNvPr id="4" name="Slide Number Placeholder 3">
            <a:extLst>
              <a:ext uri="{FF2B5EF4-FFF2-40B4-BE49-F238E27FC236}">
                <a16:creationId xmlns:a16="http://schemas.microsoft.com/office/drawing/2014/main" id="{5FB91F85-AB09-4232-9E63-D9468BF775E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9008C0-BA31-4C0B-88F9-862B77DFCB40}"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5228F93-232C-48E8-B3F6-1331733010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10C939F-EDCC-45BB-8E65-6E789DDA96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diet high in sugar can lead to tooth decay.</a:t>
            </a:r>
          </a:p>
          <a:p>
            <a:endParaRPr lang="en-US" altLang="en-US"/>
          </a:p>
          <a:p>
            <a:r>
              <a:rPr lang="en-US" altLang="en-US"/>
              <a:t>“Tooth decay is the process that results in a cavity (dental caries).</a:t>
            </a:r>
          </a:p>
          <a:p>
            <a:r>
              <a:rPr lang="en-US" altLang="en-US"/>
              <a:t> It occurs when bacteria in your mouth feed on the sugars in the food/beverages you consume, making acids that eat away at teeth. If not treated, tooth decay can cause pain, infection, and tooth loss. </a:t>
            </a:r>
          </a:p>
          <a:p>
            <a:r>
              <a:rPr lang="en-US" altLang="en-US"/>
              <a:t>You can easily prevent tooth decay by brushing and flossing your teeth regularly, seeing your dentist for teeth cleaning and checkups, and avoiding foods and beverages that are high in sugar.”  (</a:t>
            </a:r>
            <a:r>
              <a:rPr lang="en-US" altLang="en-US">
                <a:hlinkClick r:id="rId3"/>
              </a:rPr>
              <a:t>www.webmd.com</a:t>
            </a:r>
            <a:r>
              <a:rPr lang="en-US" altLang="en-US"/>
              <a:t>)</a:t>
            </a:r>
          </a:p>
          <a:p>
            <a:endParaRPr lang="en-US" altLang="en-US"/>
          </a:p>
          <a:p>
            <a:endParaRPr lang="en-US" altLang="en-US"/>
          </a:p>
          <a:p>
            <a:endParaRPr lang="en-US" altLang="en-US"/>
          </a:p>
          <a:p>
            <a:endParaRPr lang="en-US" altLang="en-US"/>
          </a:p>
        </p:txBody>
      </p:sp>
      <p:sp>
        <p:nvSpPr>
          <p:cNvPr id="4" name="Slide Number Placeholder 3">
            <a:extLst>
              <a:ext uri="{FF2B5EF4-FFF2-40B4-BE49-F238E27FC236}">
                <a16:creationId xmlns:a16="http://schemas.microsoft.com/office/drawing/2014/main" id="{161F003D-AC4E-47AC-88C8-867CDE3735D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73F9CD-A485-4E43-9E4F-AA886E9C654F}"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83B346F-7B73-41B9-8918-91796CF142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1231F3D4-5C89-4943-8D5E-D1B37E1340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Phosphoric acid in sodas</a:t>
            </a:r>
          </a:p>
          <a:p>
            <a:endParaRPr lang="en-US" altLang="en-US"/>
          </a:p>
          <a:p>
            <a:r>
              <a:rPr lang="en-US" altLang="en-US"/>
              <a:t>Phosphorus is an important bone mineral</a:t>
            </a:r>
          </a:p>
          <a:p>
            <a:endParaRPr lang="en-US" altLang="en-US"/>
          </a:p>
          <a:p>
            <a:r>
              <a:rPr lang="en-US" altLang="en-US"/>
              <a:t>A disproportionate amount of phosphorus compared to the amount of calcium could lead to bone loss</a:t>
            </a:r>
          </a:p>
          <a:p>
            <a:endParaRPr lang="en-US" altLang="en-US"/>
          </a:p>
          <a:p>
            <a:r>
              <a:rPr lang="en-US" altLang="en-US"/>
              <a:t>Experts debate that that phosphorus amounts in chicken/cheese is higher than that found in sodas</a:t>
            </a:r>
          </a:p>
          <a:p>
            <a:endParaRPr lang="en-US" altLang="en-US"/>
          </a:p>
          <a:p>
            <a:r>
              <a:rPr lang="en-US" altLang="en-US"/>
              <a:t>Caffeine has been shown to interfere with calcium absorption</a:t>
            </a:r>
          </a:p>
          <a:p>
            <a:endParaRPr lang="en-US" altLang="en-US"/>
          </a:p>
          <a:p>
            <a:r>
              <a:rPr lang="en-US" altLang="en-US"/>
              <a:t>Will see more studies on this</a:t>
            </a:r>
          </a:p>
        </p:txBody>
      </p:sp>
      <p:sp>
        <p:nvSpPr>
          <p:cNvPr id="4" name="Slide Number Placeholder 3">
            <a:extLst>
              <a:ext uri="{FF2B5EF4-FFF2-40B4-BE49-F238E27FC236}">
                <a16:creationId xmlns:a16="http://schemas.microsoft.com/office/drawing/2014/main" id="{C4BA936E-C8D0-492A-9DE6-4806D3E80AB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9A353A-978C-4103-A1A4-8D66D38F3830}"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2E3BF24-61D8-49B7-9BE8-173BBA5EBE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A1BF222-9248-4F7E-84E3-FA9F2CDEB4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Water is the best choice for quenching thirst and staying hydrated</a:t>
            </a:r>
          </a:p>
          <a:p>
            <a:r>
              <a:rPr lang="en-US" altLang="en-US"/>
              <a:t>Water is one of the essential nutrients…..essential nutrients must be supplied from an outside source because they cannot be made by the body in sufficient amounts.</a:t>
            </a:r>
          </a:p>
          <a:p>
            <a:r>
              <a:rPr lang="en-US" altLang="en-US"/>
              <a:t>Water is the ultimate diet drink because it contains no calories.</a:t>
            </a:r>
          </a:p>
          <a:p>
            <a:r>
              <a:rPr lang="en-US" altLang="en-US"/>
              <a:t>Our body needs water to function….carries nutrients between cells and organs; maintains body temperature.</a:t>
            </a:r>
          </a:p>
          <a:p>
            <a:r>
              <a:rPr lang="en-US" altLang="en-US"/>
              <a:t>Water makes up 60% of body weight</a:t>
            </a:r>
          </a:p>
          <a:p>
            <a:r>
              <a:rPr lang="en-US" altLang="en-US"/>
              <a:t>Most adults need 8-10 cups of fluid per day</a:t>
            </a:r>
          </a:p>
          <a:p>
            <a:r>
              <a:rPr lang="en-US" altLang="en-US"/>
              <a:t>Not getting enough fluid can lead to dehydration which causes headache, fatigue, blood pressure changes, and irregular heart beat</a:t>
            </a:r>
          </a:p>
          <a:p>
            <a:endParaRPr lang="en-US" altLang="en-US"/>
          </a:p>
        </p:txBody>
      </p:sp>
      <p:sp>
        <p:nvSpPr>
          <p:cNvPr id="4" name="Slide Number Placeholder 3">
            <a:extLst>
              <a:ext uri="{FF2B5EF4-FFF2-40B4-BE49-F238E27FC236}">
                <a16:creationId xmlns:a16="http://schemas.microsoft.com/office/drawing/2014/main" id="{0B4BC9BA-A830-44FC-8246-6B0F36E6958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9AEF41-453F-4DC7-84F1-93B59FA3FDE1}"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734F270-5341-4855-8355-B808DB15F9D2}"/>
              </a:ext>
            </a:extLst>
          </p:cNvPr>
          <p:cNvSpPr>
            <a:spLocks noGrp="1"/>
          </p:cNvSpPr>
          <p:nvPr>
            <p:ph type="dt" sz="half" idx="10"/>
          </p:nvPr>
        </p:nvSpPr>
        <p:spPr/>
        <p:txBody>
          <a:bodyPr/>
          <a:lstStyle>
            <a:lvl1pPr>
              <a:defRPr/>
            </a:lvl1pPr>
          </a:lstStyle>
          <a:p>
            <a:pPr>
              <a:defRPr/>
            </a:pPr>
            <a:fld id="{0FA6D5E2-5378-4013-B951-6C8CD77C180B}" type="datetimeFigureOut">
              <a:rPr lang="en-US"/>
              <a:pPr>
                <a:defRPr/>
              </a:pPr>
              <a:t>2/13/2024</a:t>
            </a:fld>
            <a:endParaRPr lang="en-US" dirty="0"/>
          </a:p>
        </p:txBody>
      </p:sp>
      <p:sp>
        <p:nvSpPr>
          <p:cNvPr id="5" name="Footer Placeholder 4">
            <a:extLst>
              <a:ext uri="{FF2B5EF4-FFF2-40B4-BE49-F238E27FC236}">
                <a16:creationId xmlns:a16="http://schemas.microsoft.com/office/drawing/2014/main" id="{7CEC5F68-EA2B-4734-81ED-DEF3B28D68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3747E7-85C7-4F35-A772-F2B7E575BA9B}"/>
              </a:ext>
            </a:extLst>
          </p:cNvPr>
          <p:cNvSpPr>
            <a:spLocks noGrp="1"/>
          </p:cNvSpPr>
          <p:nvPr>
            <p:ph type="sldNum" sz="quarter" idx="12"/>
          </p:nvPr>
        </p:nvSpPr>
        <p:spPr/>
        <p:txBody>
          <a:bodyPr/>
          <a:lstStyle>
            <a:lvl1pPr>
              <a:defRPr/>
            </a:lvl1pPr>
          </a:lstStyle>
          <a:p>
            <a:fld id="{FA0FFD33-FA2D-4592-A528-C9216CE6A578}" type="slidenum">
              <a:rPr lang="en-US" altLang="en-US"/>
              <a:pPr/>
              <a:t>‹#›</a:t>
            </a:fld>
            <a:endParaRPr lang="en-US" altLang="en-US"/>
          </a:p>
        </p:txBody>
      </p:sp>
    </p:spTree>
    <p:extLst>
      <p:ext uri="{BB962C8B-B14F-4D97-AF65-F5344CB8AC3E}">
        <p14:creationId xmlns:p14="http://schemas.microsoft.com/office/powerpoint/2010/main" val="148161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CD16B-7767-499C-85D3-3758BF50990C}"/>
              </a:ext>
            </a:extLst>
          </p:cNvPr>
          <p:cNvSpPr>
            <a:spLocks noGrp="1"/>
          </p:cNvSpPr>
          <p:nvPr>
            <p:ph type="dt" sz="half" idx="10"/>
          </p:nvPr>
        </p:nvSpPr>
        <p:spPr/>
        <p:txBody>
          <a:bodyPr/>
          <a:lstStyle>
            <a:lvl1pPr>
              <a:defRPr/>
            </a:lvl1pPr>
          </a:lstStyle>
          <a:p>
            <a:pPr>
              <a:defRPr/>
            </a:pPr>
            <a:fld id="{1A014E75-7CCC-427A-AE5D-32918416ED2D}" type="datetimeFigureOut">
              <a:rPr lang="en-US"/>
              <a:pPr>
                <a:defRPr/>
              </a:pPr>
              <a:t>2/13/2024</a:t>
            </a:fld>
            <a:endParaRPr lang="en-US" dirty="0"/>
          </a:p>
        </p:txBody>
      </p:sp>
      <p:sp>
        <p:nvSpPr>
          <p:cNvPr id="5" name="Footer Placeholder 4">
            <a:extLst>
              <a:ext uri="{FF2B5EF4-FFF2-40B4-BE49-F238E27FC236}">
                <a16:creationId xmlns:a16="http://schemas.microsoft.com/office/drawing/2014/main" id="{9A55D5FC-F600-47EF-BC1F-C8DF569667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D34947-7F96-4929-93BA-446BD3DBF4B7}"/>
              </a:ext>
            </a:extLst>
          </p:cNvPr>
          <p:cNvSpPr>
            <a:spLocks noGrp="1"/>
          </p:cNvSpPr>
          <p:nvPr>
            <p:ph type="sldNum" sz="quarter" idx="12"/>
          </p:nvPr>
        </p:nvSpPr>
        <p:spPr/>
        <p:txBody>
          <a:bodyPr/>
          <a:lstStyle>
            <a:lvl1pPr>
              <a:defRPr/>
            </a:lvl1pPr>
          </a:lstStyle>
          <a:p>
            <a:fld id="{239163F2-CEC8-48C2-880C-144B037B4EFD}" type="slidenum">
              <a:rPr lang="en-US" altLang="en-US"/>
              <a:pPr/>
              <a:t>‹#›</a:t>
            </a:fld>
            <a:endParaRPr lang="en-US" altLang="en-US"/>
          </a:p>
        </p:txBody>
      </p:sp>
    </p:spTree>
    <p:extLst>
      <p:ext uri="{BB962C8B-B14F-4D97-AF65-F5344CB8AC3E}">
        <p14:creationId xmlns:p14="http://schemas.microsoft.com/office/powerpoint/2010/main" val="113781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96083-B9C1-4838-9544-50BBB1FBDDFE}"/>
              </a:ext>
            </a:extLst>
          </p:cNvPr>
          <p:cNvSpPr>
            <a:spLocks noGrp="1"/>
          </p:cNvSpPr>
          <p:nvPr>
            <p:ph type="dt" sz="half" idx="10"/>
          </p:nvPr>
        </p:nvSpPr>
        <p:spPr/>
        <p:txBody>
          <a:bodyPr/>
          <a:lstStyle>
            <a:lvl1pPr>
              <a:defRPr/>
            </a:lvl1pPr>
          </a:lstStyle>
          <a:p>
            <a:pPr>
              <a:defRPr/>
            </a:pPr>
            <a:fld id="{211543CB-5124-4F6D-8C80-432CA141DFF3}" type="datetimeFigureOut">
              <a:rPr lang="en-US"/>
              <a:pPr>
                <a:defRPr/>
              </a:pPr>
              <a:t>2/13/2024</a:t>
            </a:fld>
            <a:endParaRPr lang="en-US" dirty="0"/>
          </a:p>
        </p:txBody>
      </p:sp>
      <p:sp>
        <p:nvSpPr>
          <p:cNvPr id="5" name="Footer Placeholder 4">
            <a:extLst>
              <a:ext uri="{FF2B5EF4-FFF2-40B4-BE49-F238E27FC236}">
                <a16:creationId xmlns:a16="http://schemas.microsoft.com/office/drawing/2014/main" id="{C2AA9093-D137-4991-BE4B-0E1925BE80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B7B92C-AE0F-4676-86AD-092F2474083E}"/>
              </a:ext>
            </a:extLst>
          </p:cNvPr>
          <p:cNvSpPr>
            <a:spLocks noGrp="1"/>
          </p:cNvSpPr>
          <p:nvPr>
            <p:ph type="sldNum" sz="quarter" idx="12"/>
          </p:nvPr>
        </p:nvSpPr>
        <p:spPr/>
        <p:txBody>
          <a:bodyPr/>
          <a:lstStyle>
            <a:lvl1pPr>
              <a:defRPr/>
            </a:lvl1pPr>
          </a:lstStyle>
          <a:p>
            <a:fld id="{01C8695D-8A1A-474A-A436-E08A7DD4D284}" type="slidenum">
              <a:rPr lang="en-US" altLang="en-US"/>
              <a:pPr/>
              <a:t>‹#›</a:t>
            </a:fld>
            <a:endParaRPr lang="en-US" altLang="en-US"/>
          </a:p>
        </p:txBody>
      </p:sp>
    </p:spTree>
    <p:extLst>
      <p:ext uri="{BB962C8B-B14F-4D97-AF65-F5344CB8AC3E}">
        <p14:creationId xmlns:p14="http://schemas.microsoft.com/office/powerpoint/2010/main" val="54682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582C6-9C4B-43CF-956B-E70CE70A8446}"/>
              </a:ext>
            </a:extLst>
          </p:cNvPr>
          <p:cNvSpPr>
            <a:spLocks noGrp="1"/>
          </p:cNvSpPr>
          <p:nvPr>
            <p:ph type="dt" sz="half" idx="10"/>
          </p:nvPr>
        </p:nvSpPr>
        <p:spPr/>
        <p:txBody>
          <a:bodyPr/>
          <a:lstStyle>
            <a:lvl1pPr>
              <a:defRPr/>
            </a:lvl1pPr>
          </a:lstStyle>
          <a:p>
            <a:pPr>
              <a:defRPr/>
            </a:pPr>
            <a:fld id="{A9ECAEC5-70F5-4FD1-BA6D-EC98A77CCE65}" type="datetimeFigureOut">
              <a:rPr lang="en-US"/>
              <a:pPr>
                <a:defRPr/>
              </a:pPr>
              <a:t>2/13/2024</a:t>
            </a:fld>
            <a:endParaRPr lang="en-US" dirty="0"/>
          </a:p>
        </p:txBody>
      </p:sp>
      <p:sp>
        <p:nvSpPr>
          <p:cNvPr id="5" name="Footer Placeholder 4">
            <a:extLst>
              <a:ext uri="{FF2B5EF4-FFF2-40B4-BE49-F238E27FC236}">
                <a16:creationId xmlns:a16="http://schemas.microsoft.com/office/drawing/2014/main" id="{863FCD95-072C-45B4-A92D-2F07AF8B43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D24492-27A3-45DB-AFEB-A45D69D11B41}"/>
              </a:ext>
            </a:extLst>
          </p:cNvPr>
          <p:cNvSpPr>
            <a:spLocks noGrp="1"/>
          </p:cNvSpPr>
          <p:nvPr>
            <p:ph type="sldNum" sz="quarter" idx="12"/>
          </p:nvPr>
        </p:nvSpPr>
        <p:spPr/>
        <p:txBody>
          <a:bodyPr/>
          <a:lstStyle>
            <a:lvl1pPr>
              <a:defRPr/>
            </a:lvl1pPr>
          </a:lstStyle>
          <a:p>
            <a:fld id="{760D87AA-C7C3-4234-86C6-A302E940FCF8}" type="slidenum">
              <a:rPr lang="en-US" altLang="en-US"/>
              <a:pPr/>
              <a:t>‹#›</a:t>
            </a:fld>
            <a:endParaRPr lang="en-US" altLang="en-US"/>
          </a:p>
        </p:txBody>
      </p:sp>
    </p:spTree>
    <p:extLst>
      <p:ext uri="{BB962C8B-B14F-4D97-AF65-F5344CB8AC3E}">
        <p14:creationId xmlns:p14="http://schemas.microsoft.com/office/powerpoint/2010/main" val="99636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D2C338-E365-4892-8B80-55E2EEDF1395}"/>
              </a:ext>
            </a:extLst>
          </p:cNvPr>
          <p:cNvSpPr>
            <a:spLocks noGrp="1"/>
          </p:cNvSpPr>
          <p:nvPr>
            <p:ph type="dt" sz="half" idx="10"/>
          </p:nvPr>
        </p:nvSpPr>
        <p:spPr/>
        <p:txBody>
          <a:bodyPr/>
          <a:lstStyle>
            <a:lvl1pPr>
              <a:defRPr/>
            </a:lvl1pPr>
          </a:lstStyle>
          <a:p>
            <a:pPr>
              <a:defRPr/>
            </a:pPr>
            <a:fld id="{D40ECBA3-E1D8-470A-918D-AA269D238CCB}" type="datetimeFigureOut">
              <a:rPr lang="en-US"/>
              <a:pPr>
                <a:defRPr/>
              </a:pPr>
              <a:t>2/13/2024</a:t>
            </a:fld>
            <a:endParaRPr lang="en-US" dirty="0"/>
          </a:p>
        </p:txBody>
      </p:sp>
      <p:sp>
        <p:nvSpPr>
          <p:cNvPr id="5" name="Footer Placeholder 4">
            <a:extLst>
              <a:ext uri="{FF2B5EF4-FFF2-40B4-BE49-F238E27FC236}">
                <a16:creationId xmlns:a16="http://schemas.microsoft.com/office/drawing/2014/main" id="{8A6EE3E5-D11F-4AE1-8015-8FB782C4F5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5C9D67-24D8-4880-92BE-2AF34D7AAF6B}"/>
              </a:ext>
            </a:extLst>
          </p:cNvPr>
          <p:cNvSpPr>
            <a:spLocks noGrp="1"/>
          </p:cNvSpPr>
          <p:nvPr>
            <p:ph type="sldNum" sz="quarter" idx="12"/>
          </p:nvPr>
        </p:nvSpPr>
        <p:spPr/>
        <p:txBody>
          <a:bodyPr/>
          <a:lstStyle>
            <a:lvl1pPr>
              <a:defRPr/>
            </a:lvl1pPr>
          </a:lstStyle>
          <a:p>
            <a:fld id="{66826AB2-3EEA-4E70-A388-85872492137D}" type="slidenum">
              <a:rPr lang="en-US" altLang="en-US"/>
              <a:pPr/>
              <a:t>‹#›</a:t>
            </a:fld>
            <a:endParaRPr lang="en-US" altLang="en-US"/>
          </a:p>
        </p:txBody>
      </p:sp>
    </p:spTree>
    <p:extLst>
      <p:ext uri="{BB962C8B-B14F-4D97-AF65-F5344CB8AC3E}">
        <p14:creationId xmlns:p14="http://schemas.microsoft.com/office/powerpoint/2010/main" val="378423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3B14CA0-45D3-466E-9B96-4BA209256DC0}"/>
              </a:ext>
            </a:extLst>
          </p:cNvPr>
          <p:cNvSpPr>
            <a:spLocks noGrp="1"/>
          </p:cNvSpPr>
          <p:nvPr>
            <p:ph type="dt" sz="half" idx="10"/>
          </p:nvPr>
        </p:nvSpPr>
        <p:spPr/>
        <p:txBody>
          <a:bodyPr/>
          <a:lstStyle>
            <a:lvl1pPr>
              <a:defRPr/>
            </a:lvl1pPr>
          </a:lstStyle>
          <a:p>
            <a:pPr>
              <a:defRPr/>
            </a:pPr>
            <a:fld id="{53FFD3A5-251D-482F-8001-BC00B58882E9}" type="datetimeFigureOut">
              <a:rPr lang="en-US"/>
              <a:pPr>
                <a:defRPr/>
              </a:pPr>
              <a:t>2/13/2024</a:t>
            </a:fld>
            <a:endParaRPr lang="en-US" dirty="0"/>
          </a:p>
        </p:txBody>
      </p:sp>
      <p:sp>
        <p:nvSpPr>
          <p:cNvPr id="6" name="Footer Placeholder 4">
            <a:extLst>
              <a:ext uri="{FF2B5EF4-FFF2-40B4-BE49-F238E27FC236}">
                <a16:creationId xmlns:a16="http://schemas.microsoft.com/office/drawing/2014/main" id="{B587015B-5690-42E3-987E-7D3787DF95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50432D-F929-4442-850C-36813647E6F7}"/>
              </a:ext>
            </a:extLst>
          </p:cNvPr>
          <p:cNvSpPr>
            <a:spLocks noGrp="1"/>
          </p:cNvSpPr>
          <p:nvPr>
            <p:ph type="sldNum" sz="quarter" idx="12"/>
          </p:nvPr>
        </p:nvSpPr>
        <p:spPr/>
        <p:txBody>
          <a:bodyPr/>
          <a:lstStyle>
            <a:lvl1pPr>
              <a:defRPr/>
            </a:lvl1pPr>
          </a:lstStyle>
          <a:p>
            <a:fld id="{5AC29ED2-2E83-44F1-96ED-E9815BE31A43}" type="slidenum">
              <a:rPr lang="en-US" altLang="en-US"/>
              <a:pPr/>
              <a:t>‹#›</a:t>
            </a:fld>
            <a:endParaRPr lang="en-US" altLang="en-US"/>
          </a:p>
        </p:txBody>
      </p:sp>
    </p:spTree>
    <p:extLst>
      <p:ext uri="{BB962C8B-B14F-4D97-AF65-F5344CB8AC3E}">
        <p14:creationId xmlns:p14="http://schemas.microsoft.com/office/powerpoint/2010/main" val="174354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785B0B-4220-43B4-878C-7A4FD0BA792F}"/>
              </a:ext>
            </a:extLst>
          </p:cNvPr>
          <p:cNvSpPr>
            <a:spLocks noGrp="1"/>
          </p:cNvSpPr>
          <p:nvPr>
            <p:ph type="dt" sz="half" idx="10"/>
          </p:nvPr>
        </p:nvSpPr>
        <p:spPr/>
        <p:txBody>
          <a:bodyPr/>
          <a:lstStyle>
            <a:lvl1pPr>
              <a:defRPr/>
            </a:lvl1pPr>
          </a:lstStyle>
          <a:p>
            <a:pPr>
              <a:defRPr/>
            </a:pPr>
            <a:fld id="{C53AA491-0C45-4F59-815D-79186FFF1427}" type="datetimeFigureOut">
              <a:rPr lang="en-US"/>
              <a:pPr>
                <a:defRPr/>
              </a:pPr>
              <a:t>2/13/2024</a:t>
            </a:fld>
            <a:endParaRPr lang="en-US" dirty="0"/>
          </a:p>
        </p:txBody>
      </p:sp>
      <p:sp>
        <p:nvSpPr>
          <p:cNvPr id="8" name="Footer Placeholder 4">
            <a:extLst>
              <a:ext uri="{FF2B5EF4-FFF2-40B4-BE49-F238E27FC236}">
                <a16:creationId xmlns:a16="http://schemas.microsoft.com/office/drawing/2014/main" id="{9191034D-B131-4DFC-A0CD-F97A9C5F64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F69218E-675B-41B8-BE9A-6A52920C82AB}"/>
              </a:ext>
            </a:extLst>
          </p:cNvPr>
          <p:cNvSpPr>
            <a:spLocks noGrp="1"/>
          </p:cNvSpPr>
          <p:nvPr>
            <p:ph type="sldNum" sz="quarter" idx="12"/>
          </p:nvPr>
        </p:nvSpPr>
        <p:spPr/>
        <p:txBody>
          <a:bodyPr/>
          <a:lstStyle>
            <a:lvl1pPr>
              <a:defRPr/>
            </a:lvl1pPr>
          </a:lstStyle>
          <a:p>
            <a:fld id="{DCDDCBC6-F83D-4580-8B21-9A77BA12CD7B}" type="slidenum">
              <a:rPr lang="en-US" altLang="en-US"/>
              <a:pPr/>
              <a:t>‹#›</a:t>
            </a:fld>
            <a:endParaRPr lang="en-US" altLang="en-US"/>
          </a:p>
        </p:txBody>
      </p:sp>
    </p:spTree>
    <p:extLst>
      <p:ext uri="{BB962C8B-B14F-4D97-AF65-F5344CB8AC3E}">
        <p14:creationId xmlns:p14="http://schemas.microsoft.com/office/powerpoint/2010/main" val="251148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BE81E52-0442-4F00-9CD9-5FBE38F94B9A}"/>
              </a:ext>
            </a:extLst>
          </p:cNvPr>
          <p:cNvSpPr>
            <a:spLocks noGrp="1"/>
          </p:cNvSpPr>
          <p:nvPr>
            <p:ph type="dt" sz="half" idx="10"/>
          </p:nvPr>
        </p:nvSpPr>
        <p:spPr/>
        <p:txBody>
          <a:bodyPr/>
          <a:lstStyle>
            <a:lvl1pPr>
              <a:defRPr/>
            </a:lvl1pPr>
          </a:lstStyle>
          <a:p>
            <a:pPr>
              <a:defRPr/>
            </a:pPr>
            <a:fld id="{E4CD5421-AE67-4D34-B361-F73BB713922E}" type="datetimeFigureOut">
              <a:rPr lang="en-US"/>
              <a:pPr>
                <a:defRPr/>
              </a:pPr>
              <a:t>2/13/2024</a:t>
            </a:fld>
            <a:endParaRPr lang="en-US" dirty="0"/>
          </a:p>
        </p:txBody>
      </p:sp>
      <p:sp>
        <p:nvSpPr>
          <p:cNvPr id="4" name="Footer Placeholder 4">
            <a:extLst>
              <a:ext uri="{FF2B5EF4-FFF2-40B4-BE49-F238E27FC236}">
                <a16:creationId xmlns:a16="http://schemas.microsoft.com/office/drawing/2014/main" id="{FB176FBB-2C0F-42CD-B140-75BA34B4074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DD69870-76EA-4833-B108-C7899A0CF716}"/>
              </a:ext>
            </a:extLst>
          </p:cNvPr>
          <p:cNvSpPr>
            <a:spLocks noGrp="1"/>
          </p:cNvSpPr>
          <p:nvPr>
            <p:ph type="sldNum" sz="quarter" idx="12"/>
          </p:nvPr>
        </p:nvSpPr>
        <p:spPr/>
        <p:txBody>
          <a:bodyPr/>
          <a:lstStyle>
            <a:lvl1pPr>
              <a:defRPr/>
            </a:lvl1pPr>
          </a:lstStyle>
          <a:p>
            <a:fld id="{C9245DCA-A23B-4069-A433-67804B6EBBC2}" type="slidenum">
              <a:rPr lang="en-US" altLang="en-US"/>
              <a:pPr/>
              <a:t>‹#›</a:t>
            </a:fld>
            <a:endParaRPr lang="en-US" altLang="en-US"/>
          </a:p>
        </p:txBody>
      </p:sp>
    </p:spTree>
    <p:extLst>
      <p:ext uri="{BB962C8B-B14F-4D97-AF65-F5344CB8AC3E}">
        <p14:creationId xmlns:p14="http://schemas.microsoft.com/office/powerpoint/2010/main" val="146968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02F094-E31E-493C-A041-4E3E30AE1CCA}"/>
              </a:ext>
            </a:extLst>
          </p:cNvPr>
          <p:cNvSpPr>
            <a:spLocks noGrp="1"/>
          </p:cNvSpPr>
          <p:nvPr>
            <p:ph type="dt" sz="half" idx="10"/>
          </p:nvPr>
        </p:nvSpPr>
        <p:spPr/>
        <p:txBody>
          <a:bodyPr/>
          <a:lstStyle>
            <a:lvl1pPr>
              <a:defRPr/>
            </a:lvl1pPr>
          </a:lstStyle>
          <a:p>
            <a:pPr>
              <a:defRPr/>
            </a:pPr>
            <a:fld id="{8C9214C9-E5C9-40E2-9C76-F8B2C65F49F9}" type="datetimeFigureOut">
              <a:rPr lang="en-US"/>
              <a:pPr>
                <a:defRPr/>
              </a:pPr>
              <a:t>2/13/2024</a:t>
            </a:fld>
            <a:endParaRPr lang="en-US" dirty="0"/>
          </a:p>
        </p:txBody>
      </p:sp>
      <p:sp>
        <p:nvSpPr>
          <p:cNvPr id="3" name="Footer Placeholder 4">
            <a:extLst>
              <a:ext uri="{FF2B5EF4-FFF2-40B4-BE49-F238E27FC236}">
                <a16:creationId xmlns:a16="http://schemas.microsoft.com/office/drawing/2014/main" id="{F54AA3C6-6205-47F2-A65B-AF8258128F3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095581-343D-4A6A-A9C9-4F3C8FDB13AD}"/>
              </a:ext>
            </a:extLst>
          </p:cNvPr>
          <p:cNvSpPr>
            <a:spLocks noGrp="1"/>
          </p:cNvSpPr>
          <p:nvPr>
            <p:ph type="sldNum" sz="quarter" idx="12"/>
          </p:nvPr>
        </p:nvSpPr>
        <p:spPr/>
        <p:txBody>
          <a:bodyPr/>
          <a:lstStyle>
            <a:lvl1pPr>
              <a:defRPr/>
            </a:lvl1pPr>
          </a:lstStyle>
          <a:p>
            <a:fld id="{47A1BB0A-2D4E-4B23-8068-DEDFF4E62B7A}" type="slidenum">
              <a:rPr lang="en-US" altLang="en-US"/>
              <a:pPr/>
              <a:t>‹#›</a:t>
            </a:fld>
            <a:endParaRPr lang="en-US" altLang="en-US"/>
          </a:p>
        </p:txBody>
      </p:sp>
    </p:spTree>
    <p:extLst>
      <p:ext uri="{BB962C8B-B14F-4D97-AF65-F5344CB8AC3E}">
        <p14:creationId xmlns:p14="http://schemas.microsoft.com/office/powerpoint/2010/main" val="236221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B1C806-B713-4188-B0E0-06C3B824A0DB}"/>
              </a:ext>
            </a:extLst>
          </p:cNvPr>
          <p:cNvSpPr>
            <a:spLocks noGrp="1"/>
          </p:cNvSpPr>
          <p:nvPr>
            <p:ph type="dt" sz="half" idx="10"/>
          </p:nvPr>
        </p:nvSpPr>
        <p:spPr/>
        <p:txBody>
          <a:bodyPr/>
          <a:lstStyle>
            <a:lvl1pPr>
              <a:defRPr/>
            </a:lvl1pPr>
          </a:lstStyle>
          <a:p>
            <a:pPr>
              <a:defRPr/>
            </a:pPr>
            <a:fld id="{A7A27D7A-52B8-49BC-899C-979611735CA9}" type="datetimeFigureOut">
              <a:rPr lang="en-US"/>
              <a:pPr>
                <a:defRPr/>
              </a:pPr>
              <a:t>2/13/2024</a:t>
            </a:fld>
            <a:endParaRPr lang="en-US" dirty="0"/>
          </a:p>
        </p:txBody>
      </p:sp>
      <p:sp>
        <p:nvSpPr>
          <p:cNvPr id="6" name="Footer Placeholder 4">
            <a:extLst>
              <a:ext uri="{FF2B5EF4-FFF2-40B4-BE49-F238E27FC236}">
                <a16:creationId xmlns:a16="http://schemas.microsoft.com/office/drawing/2014/main" id="{8E1E611E-BB0E-4464-877C-7A0E14A2AD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D58F3D-8141-4E39-AC8B-6178C89B79A8}"/>
              </a:ext>
            </a:extLst>
          </p:cNvPr>
          <p:cNvSpPr>
            <a:spLocks noGrp="1"/>
          </p:cNvSpPr>
          <p:nvPr>
            <p:ph type="sldNum" sz="quarter" idx="12"/>
          </p:nvPr>
        </p:nvSpPr>
        <p:spPr/>
        <p:txBody>
          <a:bodyPr/>
          <a:lstStyle>
            <a:lvl1pPr>
              <a:defRPr/>
            </a:lvl1pPr>
          </a:lstStyle>
          <a:p>
            <a:fld id="{19BD9EE0-7C01-47B8-A944-EE02131AFB61}" type="slidenum">
              <a:rPr lang="en-US" altLang="en-US"/>
              <a:pPr/>
              <a:t>‹#›</a:t>
            </a:fld>
            <a:endParaRPr lang="en-US" altLang="en-US"/>
          </a:p>
        </p:txBody>
      </p:sp>
    </p:spTree>
    <p:extLst>
      <p:ext uri="{BB962C8B-B14F-4D97-AF65-F5344CB8AC3E}">
        <p14:creationId xmlns:p14="http://schemas.microsoft.com/office/powerpoint/2010/main" val="323676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C9BCD86-7B08-49FB-A7FE-AB4BC14D95A6}"/>
              </a:ext>
            </a:extLst>
          </p:cNvPr>
          <p:cNvSpPr>
            <a:spLocks noGrp="1"/>
          </p:cNvSpPr>
          <p:nvPr>
            <p:ph type="dt" sz="half" idx="10"/>
          </p:nvPr>
        </p:nvSpPr>
        <p:spPr/>
        <p:txBody>
          <a:bodyPr/>
          <a:lstStyle>
            <a:lvl1pPr>
              <a:defRPr/>
            </a:lvl1pPr>
          </a:lstStyle>
          <a:p>
            <a:pPr>
              <a:defRPr/>
            </a:pPr>
            <a:fld id="{60CA27AC-F53A-4CAE-9545-67F348910865}" type="datetimeFigureOut">
              <a:rPr lang="en-US"/>
              <a:pPr>
                <a:defRPr/>
              </a:pPr>
              <a:t>2/13/2024</a:t>
            </a:fld>
            <a:endParaRPr lang="en-US" dirty="0"/>
          </a:p>
        </p:txBody>
      </p:sp>
      <p:sp>
        <p:nvSpPr>
          <p:cNvPr id="6" name="Footer Placeholder 4">
            <a:extLst>
              <a:ext uri="{FF2B5EF4-FFF2-40B4-BE49-F238E27FC236}">
                <a16:creationId xmlns:a16="http://schemas.microsoft.com/office/drawing/2014/main" id="{4EA79DD8-8698-4287-B4EF-EB626DC090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8CCC5B-D948-477F-A7CF-C3CF53753965}"/>
              </a:ext>
            </a:extLst>
          </p:cNvPr>
          <p:cNvSpPr>
            <a:spLocks noGrp="1"/>
          </p:cNvSpPr>
          <p:nvPr>
            <p:ph type="sldNum" sz="quarter" idx="12"/>
          </p:nvPr>
        </p:nvSpPr>
        <p:spPr/>
        <p:txBody>
          <a:bodyPr/>
          <a:lstStyle>
            <a:lvl1pPr>
              <a:defRPr/>
            </a:lvl1pPr>
          </a:lstStyle>
          <a:p>
            <a:fld id="{E85D0FFC-1F0D-4AD9-B75B-54BCFF680422}" type="slidenum">
              <a:rPr lang="en-US" altLang="en-US"/>
              <a:pPr/>
              <a:t>‹#›</a:t>
            </a:fld>
            <a:endParaRPr lang="en-US" altLang="en-US"/>
          </a:p>
        </p:txBody>
      </p:sp>
    </p:spTree>
    <p:extLst>
      <p:ext uri="{BB962C8B-B14F-4D97-AF65-F5344CB8AC3E}">
        <p14:creationId xmlns:p14="http://schemas.microsoft.com/office/powerpoint/2010/main" val="70729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ECDB80B-6BCD-4160-9A92-A92639C6FB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B8ABB0A-83E2-470D-83AA-48453D68E7E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E8C9B5E-C271-40BB-9B90-1F51E9CA4CA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8BD3B26-2853-40D6-8126-CA88DECCEFD9}" type="datetimeFigureOut">
              <a:rPr lang="en-US"/>
              <a:pPr>
                <a:defRPr/>
              </a:pPr>
              <a:t>2/13/2024</a:t>
            </a:fld>
            <a:endParaRPr lang="en-US" dirty="0"/>
          </a:p>
        </p:txBody>
      </p:sp>
      <p:sp>
        <p:nvSpPr>
          <p:cNvPr id="5" name="Footer Placeholder 4">
            <a:extLst>
              <a:ext uri="{FF2B5EF4-FFF2-40B4-BE49-F238E27FC236}">
                <a16:creationId xmlns:a16="http://schemas.microsoft.com/office/drawing/2014/main" id="{576017C0-484C-4ED9-8E11-FD9BF03D597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E1079F0-5424-4F1C-BC90-BFE0A780C8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90CAB377-1DD4-4A51-991F-946992D9AE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mayoclinic.com/" TargetMode="External"/><Relationship Id="rId5" Type="http://schemas.openxmlformats.org/officeDocument/2006/relationships/hyperlink" Target="http://www.marininstitute.org/" TargetMode="External"/><Relationship Id="rId4" Type="http://schemas.openxmlformats.org/officeDocument/2006/relationships/hyperlink" Target="http://www.eatright.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You Should Never Freeze Carbonated Drinks. Here's Why">
            <a:extLst>
              <a:ext uri="{FF2B5EF4-FFF2-40B4-BE49-F238E27FC236}">
                <a16:creationId xmlns:a16="http://schemas.microsoft.com/office/drawing/2014/main" id="{258ABCC5-8B9F-691D-729D-C6AEDE7173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28" r="12373"/>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1">
            <a:extLst>
              <a:ext uri="{FF2B5EF4-FFF2-40B4-BE49-F238E27FC236}">
                <a16:creationId xmlns:a16="http://schemas.microsoft.com/office/drawing/2014/main" id="{93D91125-FFD8-4550-A888-1E5DFC6F2983}"/>
              </a:ext>
            </a:extLst>
          </p:cNvPr>
          <p:cNvSpPr>
            <a:spLocks noGrp="1"/>
          </p:cNvSpPr>
          <p:nvPr>
            <p:ph type="ctrTitle"/>
          </p:nvPr>
        </p:nvSpPr>
        <p:spPr>
          <a:xfrm>
            <a:off x="392906" y="5317240"/>
            <a:ext cx="8408194" cy="744836"/>
          </a:xfrm>
        </p:spPr>
        <p:txBody>
          <a:bodyPr vert="horz" lIns="91440" tIns="45720" rIns="91440" bIns="45720" rtlCol="0" anchor="ctr">
            <a:normAutofit/>
          </a:bodyPr>
          <a:lstStyle/>
          <a:p>
            <a:pPr eaLnBrk="1" hangingPunct="1">
              <a:lnSpc>
                <a:spcPct val="90000"/>
              </a:lnSpc>
            </a:pPr>
            <a:r>
              <a:rPr lang="en-US" altLang="en-US" sz="3100" b="1">
                <a:solidFill>
                  <a:schemeClr val="tx1">
                    <a:lumMod val="85000"/>
                    <a:lumOff val="15000"/>
                  </a:schemeClr>
                </a:solidFill>
              </a:rPr>
              <a:t>Rethink Your Drink</a:t>
            </a:r>
          </a:p>
        </p:txBody>
      </p:sp>
      <p:cxnSp>
        <p:nvCxnSpPr>
          <p:cNvPr id="2065" name="Straight Connector 206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8" name="Content Placeholder 6" descr="Milk.png">
            <a:extLst>
              <a:ext uri="{FF2B5EF4-FFF2-40B4-BE49-F238E27FC236}">
                <a16:creationId xmlns:a16="http://schemas.microsoft.com/office/drawing/2014/main" id="{5C173F31-7234-45CA-86D2-48F196C59CC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2997" b="-1"/>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4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266" name="Title 1">
            <a:extLst>
              <a:ext uri="{FF2B5EF4-FFF2-40B4-BE49-F238E27FC236}">
                <a16:creationId xmlns:a16="http://schemas.microsoft.com/office/drawing/2014/main" id="{C604CC6A-1C46-491E-A47E-3393B78343FF}"/>
              </a:ext>
            </a:extLst>
          </p:cNvPr>
          <p:cNvSpPr>
            <a:spLocks noGrp="1"/>
          </p:cNvSpPr>
          <p:nvPr>
            <p:ph type="title"/>
          </p:nvPr>
        </p:nvSpPr>
        <p:spPr>
          <a:xfrm>
            <a:off x="4370286" y="407987"/>
            <a:ext cx="4291113" cy="1325563"/>
          </a:xfrm>
        </p:spPr>
        <p:txBody>
          <a:bodyPr vert="horz" lIns="91440" tIns="45720" rIns="91440" bIns="45720" rtlCol="0" anchor="ctr">
            <a:normAutofit/>
          </a:bodyPr>
          <a:lstStyle/>
          <a:p>
            <a:pPr algn="l" eaLnBrk="1" hangingPunct="1">
              <a:lnSpc>
                <a:spcPct val="90000"/>
              </a:lnSpc>
            </a:pPr>
            <a:r>
              <a:rPr lang="en-US" altLang="en-US" b="1"/>
              <a:t>Milk</a:t>
            </a:r>
          </a:p>
        </p:txBody>
      </p:sp>
      <p:sp>
        <p:nvSpPr>
          <p:cNvPr id="11267" name="Content Placeholder 4">
            <a:extLst>
              <a:ext uri="{FF2B5EF4-FFF2-40B4-BE49-F238E27FC236}">
                <a16:creationId xmlns:a16="http://schemas.microsoft.com/office/drawing/2014/main" id="{97A61198-5C29-493A-B320-0899C5A977C3}"/>
              </a:ext>
            </a:extLst>
          </p:cNvPr>
          <p:cNvSpPr>
            <a:spLocks noGrp="1"/>
          </p:cNvSpPr>
          <p:nvPr>
            <p:ph sz="half" idx="1"/>
          </p:nvPr>
        </p:nvSpPr>
        <p:spPr>
          <a:xfrm>
            <a:off x="4370286" y="1868487"/>
            <a:ext cx="4291113" cy="4351338"/>
          </a:xfrm>
        </p:spPr>
        <p:txBody>
          <a:bodyPr vert="horz" lIns="91440" tIns="45720" rIns="91440" bIns="45720" rtlCol="0">
            <a:normAutofit/>
          </a:bodyPr>
          <a:lstStyle/>
          <a:p>
            <a:pPr indent="-228600" eaLnBrk="1" hangingPunct="1">
              <a:lnSpc>
                <a:spcPct val="90000"/>
              </a:lnSpc>
            </a:pPr>
            <a:r>
              <a:rPr lang="en-US" altLang="en-US"/>
              <a:t>Healthy Beverage Choice</a:t>
            </a:r>
          </a:p>
          <a:p>
            <a:pPr indent="-228600" eaLnBrk="1" hangingPunct="1">
              <a:lnSpc>
                <a:spcPct val="90000"/>
              </a:lnSpc>
            </a:pPr>
            <a:r>
              <a:rPr lang="en-US" altLang="en-US"/>
              <a:t>Contains 9 Essential Nutrients</a:t>
            </a:r>
          </a:p>
          <a:p>
            <a:pPr indent="-228600" eaLnBrk="1" hangingPunct="1">
              <a:lnSpc>
                <a:spcPct val="90000"/>
              </a:lnSpc>
            </a:pPr>
            <a:r>
              <a:rPr lang="en-US" altLang="en-US"/>
              <a:t>Important for Healthy Bones and Teeth</a:t>
            </a:r>
          </a:p>
          <a:p>
            <a:pPr indent="-228600" eaLnBrk="1" hangingPunct="1">
              <a:lnSpc>
                <a:spcPct val="90000"/>
              </a:lnSpc>
            </a:pPr>
            <a:r>
              <a:rPr lang="en-US" altLang="en-US"/>
              <a:t>Choose Low-Fat Products</a:t>
            </a:r>
          </a:p>
          <a:p>
            <a:pPr indent="-228600" eaLnBrk="1" hangingPunct="1">
              <a:lnSpc>
                <a:spcPct val="90000"/>
              </a:lnSpc>
            </a:pP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2" name="Content Placeholder 4" descr="Minute_Maid_Apple_Juice.jpg">
            <a:extLst>
              <a:ext uri="{FF2B5EF4-FFF2-40B4-BE49-F238E27FC236}">
                <a16:creationId xmlns:a16="http://schemas.microsoft.com/office/drawing/2014/main" id="{0F7350F5-946A-48D0-9681-5DA45F5E2CF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067" r="18980" b="-1"/>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75"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290" name="Title 1">
            <a:extLst>
              <a:ext uri="{FF2B5EF4-FFF2-40B4-BE49-F238E27FC236}">
                <a16:creationId xmlns:a16="http://schemas.microsoft.com/office/drawing/2014/main" id="{E7CE9DE5-E3CE-4A73-AA2B-ECCBD3FEF0A1}"/>
              </a:ext>
            </a:extLst>
          </p:cNvPr>
          <p:cNvSpPr>
            <a:spLocks noGrp="1"/>
          </p:cNvSpPr>
          <p:nvPr>
            <p:ph type="title"/>
          </p:nvPr>
        </p:nvSpPr>
        <p:spPr>
          <a:xfrm>
            <a:off x="4370286" y="407987"/>
            <a:ext cx="4291113" cy="1325563"/>
          </a:xfrm>
        </p:spPr>
        <p:txBody>
          <a:bodyPr vert="horz" lIns="91440" tIns="45720" rIns="91440" bIns="45720" rtlCol="0" anchor="ctr">
            <a:normAutofit/>
          </a:bodyPr>
          <a:lstStyle/>
          <a:p>
            <a:pPr algn="l" eaLnBrk="1" hangingPunct="1">
              <a:lnSpc>
                <a:spcPct val="90000"/>
              </a:lnSpc>
            </a:pPr>
            <a:r>
              <a:rPr lang="en-US" altLang="en-US" b="1"/>
              <a:t>Fruit Juice</a:t>
            </a:r>
          </a:p>
        </p:txBody>
      </p:sp>
      <p:sp>
        <p:nvSpPr>
          <p:cNvPr id="12291" name="Content Placeholder 2">
            <a:extLst>
              <a:ext uri="{FF2B5EF4-FFF2-40B4-BE49-F238E27FC236}">
                <a16:creationId xmlns:a16="http://schemas.microsoft.com/office/drawing/2014/main" id="{F8FC60D2-A102-4743-8D83-A48C5DD5996D}"/>
              </a:ext>
            </a:extLst>
          </p:cNvPr>
          <p:cNvSpPr>
            <a:spLocks noGrp="1"/>
          </p:cNvSpPr>
          <p:nvPr>
            <p:ph sz="half" idx="1"/>
          </p:nvPr>
        </p:nvSpPr>
        <p:spPr>
          <a:xfrm>
            <a:off x="4370286" y="1868487"/>
            <a:ext cx="4291113" cy="4351338"/>
          </a:xfrm>
        </p:spPr>
        <p:txBody>
          <a:bodyPr vert="horz" lIns="91440" tIns="45720" rIns="91440" bIns="45720" rtlCol="0">
            <a:normAutofit/>
          </a:bodyPr>
          <a:lstStyle/>
          <a:p>
            <a:pPr indent="-228600" eaLnBrk="1" hangingPunct="1">
              <a:lnSpc>
                <a:spcPct val="90000"/>
              </a:lnSpc>
            </a:pPr>
            <a:r>
              <a:rPr lang="en-US" altLang="en-US" dirty="0"/>
              <a:t>Good Beverage Option</a:t>
            </a:r>
          </a:p>
          <a:p>
            <a:pPr indent="-228600" eaLnBrk="1" hangingPunct="1">
              <a:lnSpc>
                <a:spcPct val="90000"/>
              </a:lnSpc>
            </a:pPr>
            <a:endParaRPr lang="en-US" altLang="en-US" dirty="0"/>
          </a:p>
          <a:p>
            <a:pPr indent="-228600" eaLnBrk="1" hangingPunct="1">
              <a:lnSpc>
                <a:spcPct val="90000"/>
              </a:lnSpc>
            </a:pPr>
            <a:r>
              <a:rPr lang="en-US" altLang="en-US" dirty="0"/>
              <a:t>Choose 100% Juice, No Sugar Added</a:t>
            </a:r>
          </a:p>
          <a:p>
            <a:pPr indent="-228600" eaLnBrk="1" hangingPunct="1">
              <a:lnSpc>
                <a:spcPct val="90000"/>
              </a:lnSpc>
            </a:pPr>
            <a:endParaRPr lang="en-US" altLang="en-US" dirty="0"/>
          </a:p>
          <a:p>
            <a:pPr indent="-228600" eaLnBrk="1" hangingPunct="1">
              <a:lnSpc>
                <a:spcPct val="90000"/>
              </a:lnSpc>
            </a:pPr>
            <a:r>
              <a:rPr lang="en-US" altLang="en-US" dirty="0"/>
              <a:t>Read Labels to Avoid Juice Imposters</a:t>
            </a:r>
          </a:p>
          <a:p>
            <a:pPr indent="-228600" eaLnBrk="1" hangingPunct="1">
              <a:lnSpc>
                <a:spcPct val="90000"/>
              </a:lnSpc>
            </a:pPr>
            <a:endParaRPr lang="en-US" altLang="en-US" dirty="0"/>
          </a:p>
          <a:p>
            <a:pPr indent="-228600" eaLnBrk="1" hangingPunct="1">
              <a:lnSpc>
                <a:spcPct val="90000"/>
              </a:lnSpc>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5B534D3-A352-4C31-BD8A-BAD2359BAA07}"/>
              </a:ext>
            </a:extLst>
          </p:cNvPr>
          <p:cNvSpPr>
            <a:spLocks noGrp="1"/>
          </p:cNvSpPr>
          <p:nvPr>
            <p:ph type="title"/>
          </p:nvPr>
        </p:nvSpPr>
        <p:spPr/>
        <p:txBody>
          <a:bodyPr/>
          <a:lstStyle/>
          <a:p>
            <a:r>
              <a:rPr lang="en-US" altLang="en-US" b="1">
                <a:solidFill>
                  <a:schemeClr val="tx2"/>
                </a:solidFill>
              </a:rPr>
              <a:t>100% Fruit Juice vs. Juice Cocktail</a:t>
            </a:r>
          </a:p>
        </p:txBody>
      </p:sp>
      <p:sp>
        <p:nvSpPr>
          <p:cNvPr id="13315" name="Text Placeholder 2">
            <a:extLst>
              <a:ext uri="{FF2B5EF4-FFF2-40B4-BE49-F238E27FC236}">
                <a16:creationId xmlns:a16="http://schemas.microsoft.com/office/drawing/2014/main" id="{340E3912-5474-4352-9FA2-2AA3E13C1A45}"/>
              </a:ext>
            </a:extLst>
          </p:cNvPr>
          <p:cNvSpPr>
            <a:spLocks noGrp="1"/>
          </p:cNvSpPr>
          <p:nvPr>
            <p:ph type="body" idx="1"/>
          </p:nvPr>
        </p:nvSpPr>
        <p:spPr>
          <a:xfrm>
            <a:off x="-228600" y="1518248"/>
            <a:ext cx="3962400" cy="639762"/>
          </a:xfrm>
        </p:spPr>
        <p:txBody>
          <a:bodyPr/>
          <a:lstStyle/>
          <a:p>
            <a:pPr algn="ctr"/>
            <a:r>
              <a:rPr lang="en-US" altLang="en-US" sz="2800" u="sng" dirty="0">
                <a:solidFill>
                  <a:schemeClr val="tx2"/>
                </a:solidFill>
              </a:rPr>
              <a:t>100% Juice</a:t>
            </a:r>
          </a:p>
        </p:txBody>
      </p:sp>
      <p:sp>
        <p:nvSpPr>
          <p:cNvPr id="13316" name="Content Placeholder 3">
            <a:extLst>
              <a:ext uri="{FF2B5EF4-FFF2-40B4-BE49-F238E27FC236}">
                <a16:creationId xmlns:a16="http://schemas.microsoft.com/office/drawing/2014/main" id="{089835B0-34EC-493C-B2E8-8A214116FBE1}"/>
              </a:ext>
            </a:extLst>
          </p:cNvPr>
          <p:cNvSpPr>
            <a:spLocks noGrp="1"/>
          </p:cNvSpPr>
          <p:nvPr>
            <p:ph sz="half" idx="2"/>
          </p:nvPr>
        </p:nvSpPr>
        <p:spPr/>
        <p:txBody>
          <a:bodyPr/>
          <a:lstStyle/>
          <a:p>
            <a:r>
              <a:rPr lang="en-US" altLang="en-US" dirty="0"/>
              <a:t>15.2 oz Bottle</a:t>
            </a:r>
          </a:p>
          <a:p>
            <a:pPr lvl="1"/>
            <a:r>
              <a:rPr lang="en-US" altLang="en-US" dirty="0"/>
              <a:t>210  Calories</a:t>
            </a:r>
          </a:p>
          <a:p>
            <a:pPr lvl="1"/>
            <a:r>
              <a:rPr lang="en-US" altLang="en-US" dirty="0"/>
              <a:t>48 Grams of Sugar</a:t>
            </a:r>
          </a:p>
          <a:p>
            <a:pPr lvl="1">
              <a:buFont typeface="Arial" panose="020B0604020202020204" pitchFamily="34" charset="0"/>
              <a:buNone/>
            </a:pPr>
            <a:endParaRPr lang="en-US" altLang="en-US" dirty="0"/>
          </a:p>
        </p:txBody>
      </p:sp>
      <p:sp>
        <p:nvSpPr>
          <p:cNvPr id="13317" name="Text Placeholder 4">
            <a:extLst>
              <a:ext uri="{FF2B5EF4-FFF2-40B4-BE49-F238E27FC236}">
                <a16:creationId xmlns:a16="http://schemas.microsoft.com/office/drawing/2014/main" id="{7ED18A9D-25BC-408A-B1E1-1431A93C0CF2}"/>
              </a:ext>
            </a:extLst>
          </p:cNvPr>
          <p:cNvSpPr>
            <a:spLocks noGrp="1"/>
          </p:cNvSpPr>
          <p:nvPr>
            <p:ph type="body" sz="quarter" idx="3"/>
          </p:nvPr>
        </p:nvSpPr>
        <p:spPr>
          <a:xfrm>
            <a:off x="3810000" y="1518248"/>
            <a:ext cx="4041775" cy="639762"/>
          </a:xfrm>
        </p:spPr>
        <p:txBody>
          <a:bodyPr/>
          <a:lstStyle/>
          <a:p>
            <a:pPr algn="ctr"/>
            <a:r>
              <a:rPr lang="en-US" altLang="en-US" sz="2800" u="sng" dirty="0">
                <a:solidFill>
                  <a:schemeClr val="tx2"/>
                </a:solidFill>
              </a:rPr>
              <a:t>Juice Cocktail</a:t>
            </a:r>
          </a:p>
        </p:txBody>
      </p:sp>
      <p:sp>
        <p:nvSpPr>
          <p:cNvPr id="13318" name="Content Placeholder 5">
            <a:extLst>
              <a:ext uri="{FF2B5EF4-FFF2-40B4-BE49-F238E27FC236}">
                <a16:creationId xmlns:a16="http://schemas.microsoft.com/office/drawing/2014/main" id="{6126F375-FFDF-43E2-864B-DAE546CF07CC}"/>
              </a:ext>
            </a:extLst>
          </p:cNvPr>
          <p:cNvSpPr>
            <a:spLocks noGrp="1"/>
          </p:cNvSpPr>
          <p:nvPr>
            <p:ph sz="quarter" idx="4"/>
          </p:nvPr>
        </p:nvSpPr>
        <p:spPr/>
        <p:txBody>
          <a:bodyPr/>
          <a:lstStyle/>
          <a:p>
            <a:r>
              <a:rPr lang="en-US" altLang="en-US" dirty="0"/>
              <a:t>15.2 oz Bottle</a:t>
            </a:r>
          </a:p>
          <a:p>
            <a:pPr lvl="1"/>
            <a:r>
              <a:rPr lang="en-US" altLang="en-US" dirty="0"/>
              <a:t>220 Calories</a:t>
            </a:r>
          </a:p>
          <a:p>
            <a:pPr lvl="1"/>
            <a:r>
              <a:rPr lang="en-US" altLang="en-US" dirty="0"/>
              <a:t>54 Grams of Sugar</a:t>
            </a:r>
          </a:p>
          <a:p>
            <a:pPr lvl="1">
              <a:buFont typeface="Arial" panose="020B0604020202020204" pitchFamily="34" charset="0"/>
              <a:buNone/>
            </a:pPr>
            <a:endParaRPr lang="en-US" altLang="en-US" dirty="0"/>
          </a:p>
        </p:txBody>
      </p:sp>
      <p:pic>
        <p:nvPicPr>
          <p:cNvPr id="2" name="Picture 2" descr="Cranberry Juice vs. Cranberry Cocktail: What&amp;#39;s the Difference?">
            <a:extLst>
              <a:ext uri="{FF2B5EF4-FFF2-40B4-BE49-F238E27FC236}">
                <a16:creationId xmlns:a16="http://schemas.microsoft.com/office/drawing/2014/main" id="{154AC517-35E6-47C7-B2C3-AA1F93B08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89" y="3451333"/>
            <a:ext cx="3873711" cy="28978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3C92F0-FE1C-442D-A2EB-FEEEBBAECF56}"/>
              </a:ext>
            </a:extLst>
          </p:cNvPr>
          <p:cNvSpPr txBox="1"/>
          <p:nvPr/>
        </p:nvSpPr>
        <p:spPr>
          <a:xfrm>
            <a:off x="4506476" y="4482217"/>
            <a:ext cx="3579812" cy="1200329"/>
          </a:xfrm>
          <a:prstGeom prst="rect">
            <a:avLst/>
          </a:prstGeom>
          <a:noFill/>
        </p:spPr>
        <p:txBody>
          <a:bodyPr wrap="square" rtlCol="0">
            <a:spAutoFit/>
          </a:bodyPr>
          <a:lstStyle/>
          <a:p>
            <a:r>
              <a:rPr lang="en-US" dirty="0"/>
              <a:t>Sugar content is about the same, the main difference is where the sugar comes from: fruit or added sugar?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95FD4B2-2EB9-492F-80E9-B02A7A5BF701}"/>
              </a:ext>
            </a:extLst>
          </p:cNvPr>
          <p:cNvSpPr>
            <a:spLocks noGrp="1"/>
          </p:cNvSpPr>
          <p:nvPr>
            <p:ph type="title"/>
          </p:nvPr>
        </p:nvSpPr>
        <p:spPr>
          <a:xfrm>
            <a:off x="360759" y="3752849"/>
            <a:ext cx="2468166" cy="2452687"/>
          </a:xfrm>
        </p:spPr>
        <p:txBody>
          <a:bodyPr anchor="ctr">
            <a:normAutofit/>
          </a:bodyPr>
          <a:lstStyle/>
          <a:p>
            <a:r>
              <a:rPr lang="en-US" altLang="en-US" sz="3100" b="1" dirty="0"/>
              <a:t>SODA</a:t>
            </a:r>
          </a:p>
        </p:txBody>
      </p:sp>
      <p:pic>
        <p:nvPicPr>
          <p:cNvPr id="10242" name="Picture 2" descr="Ask a &amp;#39;sotan: Why do Minnesotans call soda &amp;#39;pop&amp;#39;? | MPR News">
            <a:extLst>
              <a:ext uri="{FF2B5EF4-FFF2-40B4-BE49-F238E27FC236}">
                <a16:creationId xmlns:a16="http://schemas.microsoft.com/office/drawing/2014/main" id="{0EBAC840-97EC-4A30-A011-BC1AC1E0F9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465" b="20742"/>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4339" name="Content Placeholder 4">
            <a:extLst>
              <a:ext uri="{FF2B5EF4-FFF2-40B4-BE49-F238E27FC236}">
                <a16:creationId xmlns:a16="http://schemas.microsoft.com/office/drawing/2014/main" id="{D33445BB-2CAB-4653-AD12-5F56F004F1B7}"/>
              </a:ext>
            </a:extLst>
          </p:cNvPr>
          <p:cNvSpPr>
            <a:spLocks noGrp="1"/>
          </p:cNvSpPr>
          <p:nvPr>
            <p:ph idx="1"/>
          </p:nvPr>
        </p:nvSpPr>
        <p:spPr>
          <a:xfrm>
            <a:off x="3169181" y="3710613"/>
            <a:ext cx="5614060" cy="2928937"/>
          </a:xfrm>
        </p:spPr>
        <p:txBody>
          <a:bodyPr anchor="ctr">
            <a:normAutofit fontScale="92500" lnSpcReduction="10000"/>
          </a:bodyPr>
          <a:lstStyle/>
          <a:p>
            <a:r>
              <a:rPr lang="en-US" altLang="en-US" sz="2800" dirty="0"/>
              <a:t>Contain about 90% water</a:t>
            </a:r>
          </a:p>
          <a:p>
            <a:r>
              <a:rPr lang="en-US" altLang="en-US" sz="2800" dirty="0"/>
              <a:t>Sweetened with sugar</a:t>
            </a:r>
          </a:p>
          <a:p>
            <a:r>
              <a:rPr lang="en-US" altLang="en-US" sz="2800" dirty="0"/>
              <a:t>Don’t supply significant amounts of nutrients</a:t>
            </a:r>
          </a:p>
          <a:p>
            <a:r>
              <a:rPr lang="en-US" altLang="en-US" sz="2800" dirty="0"/>
              <a:t>People who drink soft drinks consume more calories than those who do not</a:t>
            </a:r>
          </a:p>
          <a:p>
            <a:endParaRPr lang="en-US" alt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9352" y="5486400"/>
            <a:ext cx="2004648"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4" name="Content Placeholder 4" descr="Coke_Can.jpg">
            <a:extLst>
              <a:ext uri="{FF2B5EF4-FFF2-40B4-BE49-F238E27FC236}">
                <a16:creationId xmlns:a16="http://schemas.microsoft.com/office/drawing/2014/main" id="{CCC22C7C-6966-4B96-94BA-FF2D6316849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5789" y="1252542"/>
            <a:ext cx="3583036" cy="418020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7" name="Arc 76">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1537" y="650160"/>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362" name="Title 1">
            <a:extLst>
              <a:ext uri="{FF2B5EF4-FFF2-40B4-BE49-F238E27FC236}">
                <a16:creationId xmlns:a16="http://schemas.microsoft.com/office/drawing/2014/main" id="{175B1B8A-E3A1-4CBC-BA79-971415E76E5C}"/>
              </a:ext>
            </a:extLst>
          </p:cNvPr>
          <p:cNvSpPr>
            <a:spLocks noGrp="1"/>
          </p:cNvSpPr>
          <p:nvPr>
            <p:ph type="title"/>
          </p:nvPr>
        </p:nvSpPr>
        <p:spPr>
          <a:xfrm>
            <a:off x="628650" y="479493"/>
            <a:ext cx="3943350" cy="1325563"/>
          </a:xfrm>
        </p:spPr>
        <p:txBody>
          <a:bodyPr vert="horz" lIns="91440" tIns="45720" rIns="91440" bIns="45720" rtlCol="0" anchor="ctr">
            <a:normAutofit/>
          </a:bodyPr>
          <a:lstStyle/>
          <a:p>
            <a:pPr algn="l" eaLnBrk="1" hangingPunct="1">
              <a:lnSpc>
                <a:spcPct val="90000"/>
              </a:lnSpc>
            </a:pPr>
            <a:r>
              <a:rPr lang="en-US" altLang="en-US" b="1" kern="1200">
                <a:solidFill>
                  <a:schemeClr val="tx1"/>
                </a:solidFill>
                <a:latin typeface="+mj-lt"/>
                <a:ea typeface="+mj-ea"/>
                <a:cs typeface="+mj-cs"/>
              </a:rPr>
              <a:t>Coke</a:t>
            </a:r>
          </a:p>
        </p:txBody>
      </p:sp>
      <p:sp>
        <p:nvSpPr>
          <p:cNvPr id="15363" name="Content Placeholder 2">
            <a:extLst>
              <a:ext uri="{FF2B5EF4-FFF2-40B4-BE49-F238E27FC236}">
                <a16:creationId xmlns:a16="http://schemas.microsoft.com/office/drawing/2014/main" id="{30114EE4-3231-4732-9958-D4B060FA921B}"/>
              </a:ext>
            </a:extLst>
          </p:cNvPr>
          <p:cNvSpPr>
            <a:spLocks noGrp="1"/>
          </p:cNvSpPr>
          <p:nvPr>
            <p:ph sz="half" idx="1"/>
          </p:nvPr>
        </p:nvSpPr>
        <p:spPr>
          <a:xfrm>
            <a:off x="628650" y="1984443"/>
            <a:ext cx="3943350" cy="4192520"/>
          </a:xfrm>
        </p:spPr>
        <p:txBody>
          <a:bodyPr vert="horz" lIns="91440" tIns="45720" rIns="91440" bIns="45720" rtlCol="0">
            <a:normAutofit/>
          </a:bodyPr>
          <a:lstStyle/>
          <a:p>
            <a:pPr indent="-228600" eaLnBrk="1" hangingPunct="1">
              <a:lnSpc>
                <a:spcPct val="90000"/>
              </a:lnSpc>
            </a:pPr>
            <a:r>
              <a:rPr lang="en-US" altLang="en-US" dirty="0"/>
              <a:t>12 oz Can</a:t>
            </a:r>
          </a:p>
          <a:p>
            <a:pPr lvl="1" indent="-228600" eaLnBrk="1" hangingPunct="1">
              <a:lnSpc>
                <a:spcPct val="90000"/>
              </a:lnSpc>
              <a:buFont typeface="Arial" panose="020B0604020202020204" pitchFamily="34" charset="0"/>
              <a:buChar char="•"/>
            </a:pPr>
            <a:r>
              <a:rPr lang="en-US" altLang="en-US" dirty="0"/>
              <a:t>140 Calories</a:t>
            </a:r>
          </a:p>
          <a:p>
            <a:pPr lvl="1" indent="-228600" eaLnBrk="1" hangingPunct="1">
              <a:lnSpc>
                <a:spcPct val="90000"/>
              </a:lnSpc>
              <a:buFont typeface="Arial" panose="020B0604020202020204" pitchFamily="34" charset="0"/>
              <a:buChar char="•"/>
            </a:pPr>
            <a:r>
              <a:rPr lang="en-US" altLang="en-US" dirty="0"/>
              <a:t>39 Grams of Sugar</a:t>
            </a:r>
          </a:p>
          <a:p>
            <a:pPr lvl="1" indent="-228600" eaLnBrk="1" hangingPunct="1">
              <a:lnSpc>
                <a:spcPct val="90000"/>
              </a:lnSpc>
              <a:buFont typeface="Arial" panose="020B0604020202020204" pitchFamily="34" charset="0"/>
              <a:buChar char="•"/>
            </a:pPr>
            <a:r>
              <a:rPr lang="en-US" altLang="en-US" dirty="0"/>
              <a:t>10 Teaspoons of sugar</a:t>
            </a:r>
          </a:p>
          <a:p>
            <a:pPr indent="-228600" eaLnBrk="1" hangingPunct="1">
              <a:lnSpc>
                <a:spcPct val="90000"/>
              </a:lnSpc>
            </a:pPr>
            <a:endParaRPr lang="en-US" altLang="en-US" dirty="0"/>
          </a:p>
          <a:p>
            <a:pPr indent="-228600" eaLnBrk="1" hangingPunct="1">
              <a:lnSpc>
                <a:spcPct val="90000"/>
              </a:lnSpc>
            </a:pPr>
            <a:r>
              <a:rPr lang="en-US" altLang="en-US" dirty="0"/>
              <a:t>If You Drank One of These Every Day for a Year, You Could Gain </a:t>
            </a:r>
            <a:r>
              <a:rPr lang="en-US" altLang="en-US" u="sng" dirty="0"/>
              <a:t>15 Pounds</a:t>
            </a:r>
            <a:r>
              <a:rPr lang="en-US" altLang="en-US" dirty="0"/>
              <a:t>!</a:t>
            </a:r>
          </a:p>
          <a:p>
            <a:pPr lvl="1" indent="-228600" eaLnBrk="1" hangingPunct="1">
              <a:lnSpc>
                <a:spcPct val="90000"/>
              </a:lnSpc>
              <a:buFont typeface="Arial" panose="020B0604020202020204" pitchFamily="34" charset="0"/>
              <a:buChar char="•"/>
            </a:pP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a:extLst>
              <a:ext uri="{FF2B5EF4-FFF2-40B4-BE49-F238E27FC236}">
                <a16:creationId xmlns:a16="http://schemas.microsoft.com/office/drawing/2014/main" id="{B095EA18-BE50-4C83-BB12-B748AC4FFB59}"/>
              </a:ext>
            </a:extLst>
          </p:cNvPr>
          <p:cNvSpPr>
            <a:spLocks noGrp="1"/>
          </p:cNvSpPr>
          <p:nvPr>
            <p:ph type="title"/>
          </p:nvPr>
        </p:nvSpPr>
        <p:spPr>
          <a:xfrm>
            <a:off x="571350" y="762001"/>
            <a:ext cx="4000647" cy="1708242"/>
          </a:xfrm>
        </p:spPr>
        <p:txBody>
          <a:bodyPr vert="horz" lIns="91440" tIns="45720" rIns="91440" bIns="45720" rtlCol="0" anchor="ctr">
            <a:normAutofit/>
          </a:bodyPr>
          <a:lstStyle/>
          <a:p>
            <a:pPr algn="l" eaLnBrk="1" hangingPunct="1">
              <a:lnSpc>
                <a:spcPct val="90000"/>
              </a:lnSpc>
            </a:pPr>
            <a:r>
              <a:rPr lang="en-US" altLang="en-US" sz="3500" b="1"/>
              <a:t>Fanta Orange</a:t>
            </a:r>
          </a:p>
        </p:txBody>
      </p:sp>
      <p:sp>
        <p:nvSpPr>
          <p:cNvPr id="16387" name="Content Placeholder 2">
            <a:extLst>
              <a:ext uri="{FF2B5EF4-FFF2-40B4-BE49-F238E27FC236}">
                <a16:creationId xmlns:a16="http://schemas.microsoft.com/office/drawing/2014/main" id="{7F08BB1D-4F20-4B38-ACB7-55537E0A0B24}"/>
              </a:ext>
            </a:extLst>
          </p:cNvPr>
          <p:cNvSpPr>
            <a:spLocks noGrp="1"/>
          </p:cNvSpPr>
          <p:nvPr>
            <p:ph sz="half" idx="1"/>
          </p:nvPr>
        </p:nvSpPr>
        <p:spPr>
          <a:xfrm>
            <a:off x="571350" y="2209800"/>
            <a:ext cx="4000647" cy="3769835"/>
          </a:xfrm>
        </p:spPr>
        <p:txBody>
          <a:bodyPr vert="horz" lIns="91440" tIns="45720" rIns="91440" bIns="45720" rtlCol="0" anchor="ctr">
            <a:normAutofit/>
          </a:bodyPr>
          <a:lstStyle/>
          <a:p>
            <a:pPr indent="-228600" eaLnBrk="1" hangingPunct="1">
              <a:lnSpc>
                <a:spcPct val="90000"/>
              </a:lnSpc>
            </a:pPr>
            <a:r>
              <a:rPr lang="en-US" altLang="en-US" sz="2400" dirty="0"/>
              <a:t>12 oz Can</a:t>
            </a:r>
          </a:p>
          <a:p>
            <a:pPr lvl="1" indent="-228600" eaLnBrk="1" hangingPunct="1">
              <a:lnSpc>
                <a:spcPct val="90000"/>
              </a:lnSpc>
              <a:buFont typeface="Arial" panose="020B0604020202020204" pitchFamily="34" charset="0"/>
              <a:buChar char="•"/>
            </a:pPr>
            <a:r>
              <a:rPr lang="en-US" altLang="en-US" dirty="0"/>
              <a:t>160 Calories</a:t>
            </a:r>
          </a:p>
          <a:p>
            <a:pPr lvl="1" indent="-228600" eaLnBrk="1" hangingPunct="1">
              <a:lnSpc>
                <a:spcPct val="90000"/>
              </a:lnSpc>
              <a:buFont typeface="Arial" panose="020B0604020202020204" pitchFamily="34" charset="0"/>
              <a:buChar char="•"/>
            </a:pPr>
            <a:r>
              <a:rPr lang="en-US" altLang="en-US" dirty="0"/>
              <a:t>44 Grams of Sugar</a:t>
            </a:r>
          </a:p>
          <a:p>
            <a:pPr lvl="1" indent="-228600" eaLnBrk="1" hangingPunct="1">
              <a:lnSpc>
                <a:spcPct val="90000"/>
              </a:lnSpc>
              <a:buFont typeface="Arial" panose="020B0604020202020204" pitchFamily="34" charset="0"/>
              <a:buChar char="•"/>
            </a:pPr>
            <a:r>
              <a:rPr lang="en-US" altLang="en-US" dirty="0"/>
              <a:t>11 Teaspoons of sugar</a:t>
            </a:r>
          </a:p>
          <a:p>
            <a:pPr indent="-228600" eaLnBrk="1" hangingPunct="1">
              <a:lnSpc>
                <a:spcPct val="90000"/>
              </a:lnSpc>
            </a:pPr>
            <a:r>
              <a:rPr lang="en-US" altLang="en-US" sz="2400" dirty="0"/>
              <a:t>If You Drank One of These Every Day for a Year, You Could Gain </a:t>
            </a:r>
            <a:r>
              <a:rPr lang="en-US" altLang="en-US" sz="2400" u="sng" dirty="0"/>
              <a:t>17 Pounds</a:t>
            </a:r>
            <a:r>
              <a:rPr lang="en-US" altLang="en-US" sz="2400" dirty="0"/>
              <a:t>!</a:t>
            </a:r>
          </a:p>
        </p:txBody>
      </p:sp>
      <p:pic>
        <p:nvPicPr>
          <p:cNvPr id="16388" name="Content Placeholder 4" descr="Fanta_Orange.jpg">
            <a:extLst>
              <a:ext uri="{FF2B5EF4-FFF2-40B4-BE49-F238E27FC236}">
                <a16:creationId xmlns:a16="http://schemas.microsoft.com/office/drawing/2014/main" id="{91997C15-61EB-4BCF-BDCB-378634FE790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111" r="18938" b="-2"/>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412" name="Content Placeholder 4" descr="Sprite.jpg">
            <a:extLst>
              <a:ext uri="{FF2B5EF4-FFF2-40B4-BE49-F238E27FC236}">
                <a16:creationId xmlns:a16="http://schemas.microsoft.com/office/drawing/2014/main" id="{CACB59BE-AADF-47D9-A017-3E871DE78F9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890" r="23157" b="-1"/>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75"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410" name="Title 1">
            <a:extLst>
              <a:ext uri="{FF2B5EF4-FFF2-40B4-BE49-F238E27FC236}">
                <a16:creationId xmlns:a16="http://schemas.microsoft.com/office/drawing/2014/main" id="{71F6F6C5-75DF-4823-A817-025CBA88AE72}"/>
              </a:ext>
            </a:extLst>
          </p:cNvPr>
          <p:cNvSpPr>
            <a:spLocks noGrp="1"/>
          </p:cNvSpPr>
          <p:nvPr>
            <p:ph type="title"/>
          </p:nvPr>
        </p:nvSpPr>
        <p:spPr>
          <a:xfrm>
            <a:off x="4370286" y="407987"/>
            <a:ext cx="4291113" cy="1325563"/>
          </a:xfrm>
        </p:spPr>
        <p:txBody>
          <a:bodyPr vert="horz" lIns="91440" tIns="45720" rIns="91440" bIns="45720" rtlCol="0" anchor="ctr">
            <a:normAutofit/>
          </a:bodyPr>
          <a:lstStyle/>
          <a:p>
            <a:pPr algn="l" eaLnBrk="1" hangingPunct="1">
              <a:lnSpc>
                <a:spcPct val="90000"/>
              </a:lnSpc>
            </a:pPr>
            <a:r>
              <a:rPr lang="en-US" altLang="en-US" b="1"/>
              <a:t>Sprite</a:t>
            </a:r>
          </a:p>
        </p:txBody>
      </p:sp>
      <p:sp>
        <p:nvSpPr>
          <p:cNvPr id="17411" name="Content Placeholder 2">
            <a:extLst>
              <a:ext uri="{FF2B5EF4-FFF2-40B4-BE49-F238E27FC236}">
                <a16:creationId xmlns:a16="http://schemas.microsoft.com/office/drawing/2014/main" id="{7776A2FC-9612-464C-B600-00FB7A0545C9}"/>
              </a:ext>
            </a:extLst>
          </p:cNvPr>
          <p:cNvSpPr>
            <a:spLocks noGrp="1"/>
          </p:cNvSpPr>
          <p:nvPr>
            <p:ph sz="half" idx="1"/>
          </p:nvPr>
        </p:nvSpPr>
        <p:spPr>
          <a:xfrm>
            <a:off x="4370286" y="1868487"/>
            <a:ext cx="4291113" cy="4351338"/>
          </a:xfrm>
        </p:spPr>
        <p:txBody>
          <a:bodyPr vert="horz" lIns="91440" tIns="45720" rIns="91440" bIns="45720" rtlCol="0">
            <a:normAutofit/>
          </a:bodyPr>
          <a:lstStyle/>
          <a:p>
            <a:pPr indent="-228600" eaLnBrk="1" hangingPunct="1">
              <a:lnSpc>
                <a:spcPct val="90000"/>
              </a:lnSpc>
            </a:pPr>
            <a:r>
              <a:rPr lang="en-US" altLang="en-US" dirty="0"/>
              <a:t>12 oz Can</a:t>
            </a:r>
          </a:p>
          <a:p>
            <a:pPr lvl="1" indent="-228600" eaLnBrk="1" hangingPunct="1">
              <a:lnSpc>
                <a:spcPct val="90000"/>
              </a:lnSpc>
              <a:buFont typeface="Arial" panose="020B0604020202020204" pitchFamily="34" charset="0"/>
              <a:buChar char="•"/>
            </a:pPr>
            <a:r>
              <a:rPr lang="en-US" altLang="en-US" dirty="0"/>
              <a:t>140 Calories</a:t>
            </a:r>
          </a:p>
          <a:p>
            <a:pPr lvl="1" indent="-228600" eaLnBrk="1" hangingPunct="1">
              <a:lnSpc>
                <a:spcPct val="90000"/>
              </a:lnSpc>
              <a:buFont typeface="Arial" panose="020B0604020202020204" pitchFamily="34" charset="0"/>
              <a:buChar char="•"/>
            </a:pPr>
            <a:r>
              <a:rPr lang="en-US" altLang="en-US" dirty="0"/>
              <a:t>38 Grams of Sugar</a:t>
            </a:r>
          </a:p>
          <a:p>
            <a:pPr lvl="1" indent="-228600" eaLnBrk="1" hangingPunct="1">
              <a:lnSpc>
                <a:spcPct val="90000"/>
              </a:lnSpc>
              <a:buFont typeface="Arial" panose="020B0604020202020204" pitchFamily="34" charset="0"/>
              <a:buChar char="•"/>
            </a:pPr>
            <a:r>
              <a:rPr lang="en-US" altLang="en-US" dirty="0"/>
              <a:t>9.5 teaspoons of sugar</a:t>
            </a:r>
          </a:p>
          <a:p>
            <a:pPr lvl="1" indent="-228600" eaLnBrk="1" hangingPunct="1">
              <a:lnSpc>
                <a:spcPct val="90000"/>
              </a:lnSpc>
              <a:buFont typeface="Arial" panose="020B0604020202020204" pitchFamily="34" charset="0"/>
              <a:buChar char="•"/>
            </a:pPr>
            <a:endParaRPr lang="en-US" altLang="en-US" dirty="0"/>
          </a:p>
          <a:p>
            <a:pPr indent="-228600" eaLnBrk="1" hangingPunct="1">
              <a:lnSpc>
                <a:spcPct val="90000"/>
              </a:lnSpc>
            </a:pPr>
            <a:r>
              <a:rPr lang="en-US" altLang="en-US" dirty="0"/>
              <a:t>If You Drank One of These Every Day for a Year, You Could Gain </a:t>
            </a:r>
            <a:r>
              <a:rPr lang="en-US" altLang="en-US" u="sng" dirty="0"/>
              <a:t>15 Pounds</a:t>
            </a:r>
            <a:r>
              <a:rPr lang="en-US" altLang="en-US" dirty="0"/>
              <a:t>!</a:t>
            </a:r>
          </a:p>
          <a:p>
            <a:pPr lvl="1" indent="-228600" eaLnBrk="1" hangingPunct="1">
              <a:lnSpc>
                <a:spcPct val="90000"/>
              </a:lnSpc>
              <a:buFont typeface="Arial" panose="020B0604020202020204" pitchFamily="34" charset="0"/>
              <a:buChar char="•"/>
            </a:pPr>
            <a:endParaRPr lang="en-US" altLang="en-US" dirty="0"/>
          </a:p>
          <a:p>
            <a:pPr lvl="1" indent="-228600" eaLnBrk="1" hangingPunct="1">
              <a:lnSpc>
                <a:spcPct val="90000"/>
              </a:lnSpc>
              <a:buFont typeface="Arial" panose="020B0604020202020204" pitchFamily="34" charset="0"/>
              <a:buChar char="•"/>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442" name="Rectangle 1844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D7DCE3C3-4861-4F55-99A9-9519BC7EDD48}"/>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algn="l" eaLnBrk="1" hangingPunct="1">
              <a:lnSpc>
                <a:spcPct val="90000"/>
              </a:lnSpc>
            </a:pPr>
            <a:r>
              <a:rPr lang="en-US" altLang="en-US" sz="3500" b="1"/>
              <a:t>Dr Pepper</a:t>
            </a:r>
          </a:p>
        </p:txBody>
      </p:sp>
      <p:sp>
        <p:nvSpPr>
          <p:cNvPr id="18435" name="Content Placeholder 2">
            <a:extLst>
              <a:ext uri="{FF2B5EF4-FFF2-40B4-BE49-F238E27FC236}">
                <a16:creationId xmlns:a16="http://schemas.microsoft.com/office/drawing/2014/main" id="{83AC4BDE-8DB0-43B7-B44D-D61946924FDA}"/>
              </a:ext>
            </a:extLst>
          </p:cNvPr>
          <p:cNvSpPr>
            <a:spLocks noGrp="1"/>
          </p:cNvSpPr>
          <p:nvPr>
            <p:ph sz="half" idx="1"/>
          </p:nvPr>
        </p:nvSpPr>
        <p:spPr>
          <a:xfrm>
            <a:off x="508400" y="2324912"/>
            <a:ext cx="3485179" cy="3613149"/>
          </a:xfrm>
        </p:spPr>
        <p:txBody>
          <a:bodyPr vert="horz" lIns="91440" tIns="45720" rIns="91440" bIns="45720" rtlCol="0" anchor="ctr">
            <a:normAutofit/>
          </a:bodyPr>
          <a:lstStyle/>
          <a:p>
            <a:pPr indent="-228600" eaLnBrk="1" hangingPunct="1">
              <a:lnSpc>
                <a:spcPct val="90000"/>
              </a:lnSpc>
            </a:pPr>
            <a:r>
              <a:rPr lang="en-US" altLang="en-US" sz="2400" dirty="0"/>
              <a:t>20 oz Bottle</a:t>
            </a:r>
          </a:p>
          <a:p>
            <a:pPr lvl="1" indent="-228600" eaLnBrk="1" hangingPunct="1">
              <a:lnSpc>
                <a:spcPct val="90000"/>
              </a:lnSpc>
              <a:buFont typeface="Arial" panose="020B0604020202020204" pitchFamily="34" charset="0"/>
              <a:buChar char="•"/>
            </a:pPr>
            <a:r>
              <a:rPr lang="en-US" altLang="en-US" dirty="0"/>
              <a:t>250 Calories</a:t>
            </a:r>
          </a:p>
          <a:p>
            <a:pPr lvl="1" indent="-228600" eaLnBrk="1" hangingPunct="1">
              <a:lnSpc>
                <a:spcPct val="90000"/>
              </a:lnSpc>
              <a:buFont typeface="Arial" panose="020B0604020202020204" pitchFamily="34" charset="0"/>
              <a:buChar char="•"/>
            </a:pPr>
            <a:r>
              <a:rPr lang="en-US" altLang="en-US" dirty="0"/>
              <a:t>64 Grams of Sugar</a:t>
            </a:r>
          </a:p>
          <a:p>
            <a:pPr lvl="1" indent="-228600" eaLnBrk="1" hangingPunct="1">
              <a:lnSpc>
                <a:spcPct val="90000"/>
              </a:lnSpc>
              <a:buFont typeface="Arial" panose="020B0604020202020204" pitchFamily="34" charset="0"/>
              <a:buChar char="•"/>
            </a:pPr>
            <a:r>
              <a:rPr lang="en-US" altLang="en-US" dirty="0"/>
              <a:t>16 teaspoons of sugar</a:t>
            </a:r>
          </a:p>
          <a:p>
            <a:pPr indent="-228600" eaLnBrk="1" hangingPunct="1">
              <a:lnSpc>
                <a:spcPct val="90000"/>
              </a:lnSpc>
            </a:pPr>
            <a:r>
              <a:rPr lang="en-US" altLang="en-US" sz="2400" dirty="0"/>
              <a:t>If You Drank One of These Every Day for a Year, You Could Gain </a:t>
            </a:r>
            <a:r>
              <a:rPr lang="en-US" altLang="en-US" sz="2400" u="sng" dirty="0"/>
              <a:t>26 Pounds</a:t>
            </a:r>
            <a:r>
              <a:rPr lang="en-US" altLang="en-US" sz="2400" dirty="0"/>
              <a:t>!</a:t>
            </a:r>
          </a:p>
        </p:txBody>
      </p:sp>
      <p:pic>
        <p:nvPicPr>
          <p:cNvPr id="1026" name="Picture 2" descr="Dr Pepper 20 oz">
            <a:extLst>
              <a:ext uri="{FF2B5EF4-FFF2-40B4-BE49-F238E27FC236}">
                <a16:creationId xmlns:a16="http://schemas.microsoft.com/office/drawing/2014/main" id="{4E069623-D6F6-4A37-A44E-DCDAE902765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6799" r="16459"/>
          <a:stretch/>
        </p:blipFill>
        <p:spPr bwMode="auto">
          <a:xfrm>
            <a:off x="4572000" y="1"/>
            <a:ext cx="457711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9E247A3-566C-494B-91B7-491CAE2B701D}"/>
              </a:ext>
            </a:extLst>
          </p:cNvPr>
          <p:cNvSpPr>
            <a:spLocks noGrp="1"/>
          </p:cNvSpPr>
          <p:nvPr>
            <p:ph type="title"/>
          </p:nvPr>
        </p:nvSpPr>
        <p:spPr>
          <a:xfrm>
            <a:off x="3724072" y="629268"/>
            <a:ext cx="4939868" cy="1286160"/>
          </a:xfrm>
        </p:spPr>
        <p:txBody>
          <a:bodyPr vert="horz" lIns="91440" tIns="45720" rIns="91440" bIns="45720" rtlCol="0" anchor="b">
            <a:normAutofit/>
          </a:bodyPr>
          <a:lstStyle/>
          <a:p>
            <a:pPr algn="l" eaLnBrk="1" hangingPunct="1">
              <a:lnSpc>
                <a:spcPct val="90000"/>
              </a:lnSpc>
            </a:pPr>
            <a:r>
              <a:rPr lang="en-US" altLang="en-US" b="1" dirty="0"/>
              <a:t>Mountain Dew</a:t>
            </a:r>
          </a:p>
        </p:txBody>
      </p:sp>
      <p:sp>
        <p:nvSpPr>
          <p:cNvPr id="19459" name="Content Placeholder 2">
            <a:extLst>
              <a:ext uri="{FF2B5EF4-FFF2-40B4-BE49-F238E27FC236}">
                <a16:creationId xmlns:a16="http://schemas.microsoft.com/office/drawing/2014/main" id="{29ED561D-2E79-4CA7-89E1-5CB7DC5B98C8}"/>
              </a:ext>
            </a:extLst>
          </p:cNvPr>
          <p:cNvSpPr>
            <a:spLocks noGrp="1"/>
          </p:cNvSpPr>
          <p:nvPr>
            <p:ph sz="half" idx="1"/>
          </p:nvPr>
        </p:nvSpPr>
        <p:spPr>
          <a:xfrm>
            <a:off x="3724073" y="2438400"/>
            <a:ext cx="4939867" cy="3785419"/>
          </a:xfrm>
        </p:spPr>
        <p:txBody>
          <a:bodyPr vert="horz" lIns="91440" tIns="45720" rIns="91440" bIns="45720" rtlCol="0">
            <a:normAutofit/>
          </a:bodyPr>
          <a:lstStyle/>
          <a:p>
            <a:pPr indent="-228600" eaLnBrk="1" hangingPunct="1">
              <a:lnSpc>
                <a:spcPct val="90000"/>
              </a:lnSpc>
            </a:pPr>
            <a:r>
              <a:rPr lang="en-US" altLang="en-US" sz="2400" dirty="0"/>
              <a:t>20 oz Bottle</a:t>
            </a:r>
          </a:p>
          <a:p>
            <a:pPr lvl="1" indent="-228600" eaLnBrk="1" hangingPunct="1">
              <a:lnSpc>
                <a:spcPct val="90000"/>
              </a:lnSpc>
              <a:buFont typeface="Arial" panose="020B0604020202020204" pitchFamily="34" charset="0"/>
              <a:buChar char="•"/>
            </a:pPr>
            <a:r>
              <a:rPr lang="en-US" altLang="en-US" dirty="0"/>
              <a:t>290 Calories</a:t>
            </a:r>
          </a:p>
          <a:p>
            <a:pPr lvl="1" indent="-228600" eaLnBrk="1" hangingPunct="1">
              <a:lnSpc>
                <a:spcPct val="90000"/>
              </a:lnSpc>
              <a:buFont typeface="Arial" panose="020B0604020202020204" pitchFamily="34" charset="0"/>
              <a:buChar char="•"/>
            </a:pPr>
            <a:r>
              <a:rPr lang="en-US" altLang="en-US" dirty="0"/>
              <a:t>77 Grams of Sugar</a:t>
            </a:r>
          </a:p>
          <a:p>
            <a:pPr lvl="1" indent="-228600" eaLnBrk="1" hangingPunct="1">
              <a:lnSpc>
                <a:spcPct val="90000"/>
              </a:lnSpc>
              <a:buFont typeface="Arial" panose="020B0604020202020204" pitchFamily="34" charset="0"/>
              <a:buChar char="•"/>
            </a:pPr>
            <a:r>
              <a:rPr lang="en-US" altLang="en-US" dirty="0"/>
              <a:t>19 teaspoons of sugar</a:t>
            </a:r>
          </a:p>
          <a:p>
            <a:pPr lvl="1" indent="-228600" eaLnBrk="1" hangingPunct="1">
              <a:lnSpc>
                <a:spcPct val="90000"/>
              </a:lnSpc>
              <a:buFont typeface="Arial" panose="020B0604020202020204" pitchFamily="34" charset="0"/>
              <a:buChar char="•"/>
            </a:pPr>
            <a:endParaRPr lang="en-US" altLang="en-US" dirty="0"/>
          </a:p>
          <a:p>
            <a:pPr indent="-228600" eaLnBrk="1" hangingPunct="1">
              <a:lnSpc>
                <a:spcPct val="90000"/>
              </a:lnSpc>
            </a:pPr>
            <a:r>
              <a:rPr lang="en-US" altLang="en-US" sz="2400" dirty="0"/>
              <a:t>If You Drank One of These Every Day for a Year, You Could Gain </a:t>
            </a:r>
            <a:r>
              <a:rPr lang="en-US" altLang="en-US" sz="2400" u="sng" dirty="0"/>
              <a:t>30 Pounds</a:t>
            </a:r>
            <a:r>
              <a:rPr lang="en-US" altLang="en-US" sz="2400" dirty="0"/>
              <a:t>!</a:t>
            </a:r>
          </a:p>
        </p:txBody>
      </p:sp>
      <p:pic>
        <p:nvPicPr>
          <p:cNvPr id="2050" name="Picture 2" descr="Original Mtn Dew® - MTN DEW®">
            <a:extLst>
              <a:ext uri="{FF2B5EF4-FFF2-40B4-BE49-F238E27FC236}">
                <a16:creationId xmlns:a16="http://schemas.microsoft.com/office/drawing/2014/main" id="{B811A94E-0EE9-442B-8C5E-81A1CE1B5E3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5" b="15481"/>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0EF1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FAD1CEF5-19D9-4182-BABF-935B8E9A1070}"/>
              </a:ext>
            </a:extLst>
          </p:cNvPr>
          <p:cNvSpPr>
            <a:spLocks noGrp="1"/>
          </p:cNvSpPr>
          <p:nvPr>
            <p:ph type="title"/>
          </p:nvPr>
        </p:nvSpPr>
        <p:spPr>
          <a:xfrm>
            <a:off x="473202" y="640080"/>
            <a:ext cx="3614166" cy="1481328"/>
          </a:xfrm>
        </p:spPr>
        <p:txBody>
          <a:bodyPr vert="horz" lIns="91440" tIns="45720" rIns="91440" bIns="45720" rtlCol="0" anchor="b">
            <a:normAutofit/>
          </a:bodyPr>
          <a:lstStyle/>
          <a:p>
            <a:pPr algn="l" eaLnBrk="1" hangingPunct="1">
              <a:lnSpc>
                <a:spcPct val="90000"/>
              </a:lnSpc>
            </a:pPr>
            <a:r>
              <a:rPr lang="en-US" altLang="en-US" sz="4700" b="1" kern="1200">
                <a:solidFill>
                  <a:schemeClr val="tx1"/>
                </a:solidFill>
                <a:latin typeface="+mj-lt"/>
                <a:ea typeface="+mj-ea"/>
                <a:cs typeface="+mj-cs"/>
              </a:rPr>
              <a:t>Diet Sodas</a:t>
            </a:r>
          </a:p>
        </p:txBody>
      </p:sp>
      <p:sp>
        <p:nvSpPr>
          <p:cNvPr id="7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Content Placeholder 4">
            <a:extLst>
              <a:ext uri="{FF2B5EF4-FFF2-40B4-BE49-F238E27FC236}">
                <a16:creationId xmlns:a16="http://schemas.microsoft.com/office/drawing/2014/main" id="{BDA21DA2-2D8F-4CF9-A4AD-C577E3B38FD6}"/>
              </a:ext>
            </a:extLst>
          </p:cNvPr>
          <p:cNvSpPr>
            <a:spLocks noGrp="1"/>
          </p:cNvSpPr>
          <p:nvPr>
            <p:ph sz="half" idx="1"/>
          </p:nvPr>
        </p:nvSpPr>
        <p:spPr>
          <a:xfrm>
            <a:off x="473202" y="2660904"/>
            <a:ext cx="3614166" cy="3547872"/>
          </a:xfrm>
        </p:spPr>
        <p:txBody>
          <a:bodyPr vert="horz" lIns="91440" tIns="45720" rIns="91440" bIns="45720" rtlCol="0" anchor="t">
            <a:normAutofit/>
          </a:bodyPr>
          <a:lstStyle/>
          <a:p>
            <a:pPr indent="-228600" eaLnBrk="1" hangingPunct="1">
              <a:lnSpc>
                <a:spcPct val="90000"/>
              </a:lnSpc>
            </a:pPr>
            <a:r>
              <a:rPr lang="en-US" altLang="en-US" sz="2400" dirty="0"/>
              <a:t>Contain about 99% water</a:t>
            </a:r>
          </a:p>
          <a:p>
            <a:pPr indent="-228600" eaLnBrk="1" hangingPunct="1">
              <a:lnSpc>
                <a:spcPct val="90000"/>
              </a:lnSpc>
            </a:pPr>
            <a:r>
              <a:rPr lang="en-US" altLang="en-US" sz="2400" dirty="0"/>
              <a:t>Zero Calories</a:t>
            </a:r>
          </a:p>
          <a:p>
            <a:pPr indent="-228600" eaLnBrk="1" hangingPunct="1">
              <a:lnSpc>
                <a:spcPct val="90000"/>
              </a:lnSpc>
            </a:pPr>
            <a:r>
              <a:rPr lang="en-US" altLang="en-US" sz="2400" dirty="0"/>
              <a:t>Sweetened with saccharin, aspartame, and other alternative sweeteners</a:t>
            </a:r>
          </a:p>
          <a:p>
            <a:pPr indent="-228600" eaLnBrk="1" hangingPunct="1">
              <a:lnSpc>
                <a:spcPct val="90000"/>
              </a:lnSpc>
            </a:pPr>
            <a:endParaRPr lang="en-US" altLang="en-US" sz="2400" dirty="0"/>
          </a:p>
        </p:txBody>
      </p:sp>
      <p:pic>
        <p:nvPicPr>
          <p:cNvPr id="3074" name="Picture 2" descr="Diet Coke Cola Soda Pop, 8 Fl Oz, 6 Pack Bottles - Walmart.com">
            <a:extLst>
              <a:ext uri="{FF2B5EF4-FFF2-40B4-BE49-F238E27FC236}">
                <a16:creationId xmlns:a16="http://schemas.microsoft.com/office/drawing/2014/main" id="{850D3F2D-DA7D-4E13-9694-08F6041E402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574286" y="1381887"/>
            <a:ext cx="4094226" cy="4094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74" name="Title 1">
            <a:extLst>
              <a:ext uri="{FF2B5EF4-FFF2-40B4-BE49-F238E27FC236}">
                <a16:creationId xmlns:a16="http://schemas.microsoft.com/office/drawing/2014/main" id="{772EFFBE-E299-47CB-A6FD-0F46ABB52A35}"/>
              </a:ext>
            </a:extLst>
          </p:cNvPr>
          <p:cNvSpPr>
            <a:spLocks noGrp="1"/>
          </p:cNvSpPr>
          <p:nvPr>
            <p:ph type="title"/>
          </p:nvPr>
        </p:nvSpPr>
        <p:spPr>
          <a:xfrm>
            <a:off x="942391" y="591829"/>
            <a:ext cx="2954766" cy="5583126"/>
          </a:xfrm>
        </p:spPr>
        <p:txBody>
          <a:bodyPr>
            <a:normAutofit/>
          </a:bodyPr>
          <a:lstStyle/>
          <a:p>
            <a:r>
              <a:rPr lang="en-US" altLang="en-US" b="1"/>
              <a:t>Objectives:</a:t>
            </a:r>
          </a:p>
        </p:txBody>
      </p:sp>
      <p:cxnSp>
        <p:nvCxnSpPr>
          <p:cNvPr id="3084" name="Straight Connector 308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6917"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086"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4833" y="591829"/>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088"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3918" y="821124"/>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090"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3178" y="1336268"/>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3077" name="Content Placeholder 2">
            <a:extLst>
              <a:ext uri="{FF2B5EF4-FFF2-40B4-BE49-F238E27FC236}">
                <a16:creationId xmlns:a16="http://schemas.microsoft.com/office/drawing/2014/main" id="{DB0C2286-ACFF-4760-AC55-4B079FB93311}"/>
              </a:ext>
            </a:extLst>
          </p:cNvPr>
          <p:cNvGraphicFramePr>
            <a:graphicFrameLocks noGrp="1"/>
          </p:cNvGraphicFramePr>
          <p:nvPr>
            <p:ph idx="1"/>
            <p:extLst>
              <p:ext uri="{D42A27DB-BD31-4B8C-83A1-F6EECF244321}">
                <p14:modId xmlns:p14="http://schemas.microsoft.com/office/powerpoint/2010/main" val="3326624268"/>
              </p:ext>
            </p:extLst>
          </p:nvPr>
        </p:nvGraphicFramePr>
        <p:xfrm>
          <a:off x="4119532" y="671805"/>
          <a:ext cx="4395818" cy="550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22" name="Rectangle 2151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3" name="Freeform: Shape 2151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1506" name="Title 1">
            <a:extLst>
              <a:ext uri="{FF2B5EF4-FFF2-40B4-BE49-F238E27FC236}">
                <a16:creationId xmlns:a16="http://schemas.microsoft.com/office/drawing/2014/main" id="{F38E7E2F-18DB-407C-A239-53C206C7F97E}"/>
              </a:ext>
            </a:extLst>
          </p:cNvPr>
          <p:cNvSpPr>
            <a:spLocks noGrp="1"/>
          </p:cNvSpPr>
          <p:nvPr>
            <p:ph type="title"/>
          </p:nvPr>
        </p:nvSpPr>
        <p:spPr>
          <a:xfrm>
            <a:off x="628650" y="643467"/>
            <a:ext cx="2213403" cy="5571066"/>
          </a:xfrm>
        </p:spPr>
        <p:txBody>
          <a:bodyPr>
            <a:normAutofit/>
          </a:bodyPr>
          <a:lstStyle/>
          <a:p>
            <a:r>
              <a:rPr lang="en-US" altLang="en-US" b="1">
                <a:solidFill>
                  <a:srgbClr val="FFFFFF"/>
                </a:solidFill>
              </a:rPr>
              <a:t>Sports Drinks</a:t>
            </a:r>
          </a:p>
        </p:txBody>
      </p:sp>
      <p:graphicFrame>
        <p:nvGraphicFramePr>
          <p:cNvPr id="21509" name="Content Placeholder 4">
            <a:extLst>
              <a:ext uri="{FF2B5EF4-FFF2-40B4-BE49-F238E27FC236}">
                <a16:creationId xmlns:a16="http://schemas.microsoft.com/office/drawing/2014/main" id="{DC225266-E3DB-47BF-9597-A25B3654F7BC}"/>
              </a:ext>
            </a:extLst>
          </p:cNvPr>
          <p:cNvGraphicFramePr>
            <a:graphicFrameLocks noGrp="1"/>
          </p:cNvGraphicFramePr>
          <p:nvPr>
            <p:ph idx="1"/>
            <p:extLst>
              <p:ext uri="{D42A27DB-BD31-4B8C-83A1-F6EECF244321}">
                <p14:modId xmlns:p14="http://schemas.microsoft.com/office/powerpoint/2010/main" val="1339725170"/>
              </p:ext>
            </p:extLst>
          </p:nvPr>
        </p:nvGraphicFramePr>
        <p:xfrm>
          <a:off x="3905730" y="643466"/>
          <a:ext cx="4718785"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a:extLst>
              <a:ext uri="{FF2B5EF4-FFF2-40B4-BE49-F238E27FC236}">
                <a16:creationId xmlns:a16="http://schemas.microsoft.com/office/drawing/2014/main" id="{12EAF2F1-5E83-4997-9431-7B315D6EB695}"/>
              </a:ext>
            </a:extLst>
          </p:cNvPr>
          <p:cNvSpPr>
            <a:spLocks noGrp="1"/>
          </p:cNvSpPr>
          <p:nvPr>
            <p:ph type="title"/>
          </p:nvPr>
        </p:nvSpPr>
        <p:spPr>
          <a:xfrm>
            <a:off x="473202" y="640080"/>
            <a:ext cx="3614166" cy="1481328"/>
          </a:xfrm>
        </p:spPr>
        <p:txBody>
          <a:bodyPr vert="horz" lIns="91440" tIns="45720" rIns="91440" bIns="45720" rtlCol="0" anchor="b">
            <a:normAutofit/>
          </a:bodyPr>
          <a:lstStyle/>
          <a:p>
            <a:pPr algn="l" eaLnBrk="1" hangingPunct="1">
              <a:lnSpc>
                <a:spcPct val="90000"/>
              </a:lnSpc>
            </a:pPr>
            <a:r>
              <a:rPr lang="en-US" altLang="en-US" sz="4700" b="1" kern="1200">
                <a:solidFill>
                  <a:schemeClr val="tx1"/>
                </a:solidFill>
                <a:latin typeface="+mj-lt"/>
                <a:ea typeface="+mj-ea"/>
                <a:cs typeface="+mj-cs"/>
              </a:rPr>
              <a:t>Powerade</a:t>
            </a:r>
          </a:p>
        </p:txBody>
      </p:sp>
      <p:sp>
        <p:nvSpPr>
          <p:cNvPr id="7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Content Placeholder 2">
            <a:extLst>
              <a:ext uri="{FF2B5EF4-FFF2-40B4-BE49-F238E27FC236}">
                <a16:creationId xmlns:a16="http://schemas.microsoft.com/office/drawing/2014/main" id="{85122D57-6E83-4AB4-BACB-5034FF081D90}"/>
              </a:ext>
            </a:extLst>
          </p:cNvPr>
          <p:cNvSpPr>
            <a:spLocks noGrp="1"/>
          </p:cNvSpPr>
          <p:nvPr>
            <p:ph sz="half" idx="1"/>
          </p:nvPr>
        </p:nvSpPr>
        <p:spPr>
          <a:xfrm>
            <a:off x="473202" y="2660904"/>
            <a:ext cx="3614166" cy="3547872"/>
          </a:xfrm>
        </p:spPr>
        <p:txBody>
          <a:bodyPr vert="horz" lIns="91440" tIns="45720" rIns="91440" bIns="45720" rtlCol="0" anchor="t">
            <a:normAutofit/>
          </a:bodyPr>
          <a:lstStyle/>
          <a:p>
            <a:pPr indent="-228600" eaLnBrk="1" hangingPunct="1">
              <a:lnSpc>
                <a:spcPct val="90000"/>
              </a:lnSpc>
            </a:pPr>
            <a:r>
              <a:rPr lang="en-US" altLang="en-US" sz="2400" dirty="0"/>
              <a:t>32 oz Bottle</a:t>
            </a:r>
          </a:p>
          <a:p>
            <a:pPr lvl="1" indent="-228600" eaLnBrk="1" hangingPunct="1">
              <a:lnSpc>
                <a:spcPct val="90000"/>
              </a:lnSpc>
              <a:buFont typeface="Arial" panose="020B0604020202020204" pitchFamily="34" charset="0"/>
              <a:buChar char="•"/>
            </a:pPr>
            <a:r>
              <a:rPr lang="en-US" altLang="en-US" dirty="0"/>
              <a:t>200 Calories</a:t>
            </a:r>
          </a:p>
          <a:p>
            <a:pPr lvl="1" indent="-228600" eaLnBrk="1" hangingPunct="1">
              <a:lnSpc>
                <a:spcPct val="90000"/>
              </a:lnSpc>
              <a:buFont typeface="Arial" panose="020B0604020202020204" pitchFamily="34" charset="0"/>
              <a:buChar char="•"/>
            </a:pPr>
            <a:r>
              <a:rPr lang="en-US" altLang="en-US" dirty="0"/>
              <a:t>56 Grams of Sugar</a:t>
            </a:r>
          </a:p>
          <a:p>
            <a:pPr lvl="1" indent="-228600" eaLnBrk="1" hangingPunct="1">
              <a:lnSpc>
                <a:spcPct val="90000"/>
              </a:lnSpc>
              <a:buFont typeface="Arial" panose="020B0604020202020204" pitchFamily="34" charset="0"/>
              <a:buChar char="•"/>
            </a:pPr>
            <a:r>
              <a:rPr lang="en-US" altLang="en-US" dirty="0"/>
              <a:t>14 teaspoon of sugar</a:t>
            </a:r>
          </a:p>
          <a:p>
            <a:pPr lvl="1" indent="-228600" eaLnBrk="1" hangingPunct="1">
              <a:lnSpc>
                <a:spcPct val="90000"/>
              </a:lnSpc>
              <a:buFont typeface="Arial" panose="020B0604020202020204" pitchFamily="34" charset="0"/>
              <a:buChar char="•"/>
            </a:pPr>
            <a:endParaRPr lang="en-US" altLang="en-US" dirty="0"/>
          </a:p>
          <a:p>
            <a:pPr indent="-228600" eaLnBrk="1" hangingPunct="1">
              <a:lnSpc>
                <a:spcPct val="90000"/>
              </a:lnSpc>
            </a:pPr>
            <a:r>
              <a:rPr lang="en-US" altLang="en-US" sz="2400" dirty="0"/>
              <a:t>If You Drank One of These Every Day for a Year, You Could Gain </a:t>
            </a:r>
            <a:r>
              <a:rPr lang="en-US" altLang="en-US" sz="2400" u="sng" dirty="0"/>
              <a:t>21 Pounds</a:t>
            </a:r>
            <a:r>
              <a:rPr lang="en-US" altLang="en-US" sz="2400" dirty="0"/>
              <a:t>!</a:t>
            </a:r>
          </a:p>
        </p:txBody>
      </p:sp>
      <p:pic>
        <p:nvPicPr>
          <p:cNvPr id="22532" name="Content Placeholder 4" descr="POWERADE_Fruit_Punch.jpg">
            <a:extLst>
              <a:ext uri="{FF2B5EF4-FFF2-40B4-BE49-F238E27FC236}">
                <a16:creationId xmlns:a16="http://schemas.microsoft.com/office/drawing/2014/main" id="{33ABFF59-09E5-4A96-A299-47B3F7D0BEE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4286" y="1040701"/>
            <a:ext cx="4094226" cy="47765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2" name="Rectangle 2356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554" name="Title 1">
            <a:extLst>
              <a:ext uri="{FF2B5EF4-FFF2-40B4-BE49-F238E27FC236}">
                <a16:creationId xmlns:a16="http://schemas.microsoft.com/office/drawing/2014/main" id="{F51E7AD8-707E-477A-9ED1-4A43AC39D73D}"/>
              </a:ext>
            </a:extLst>
          </p:cNvPr>
          <p:cNvSpPr>
            <a:spLocks noGrp="1"/>
          </p:cNvSpPr>
          <p:nvPr>
            <p:ph type="title"/>
          </p:nvPr>
        </p:nvSpPr>
        <p:spPr>
          <a:xfrm>
            <a:off x="359545" y="1070800"/>
            <a:ext cx="2954766" cy="5583126"/>
          </a:xfrm>
        </p:spPr>
        <p:txBody>
          <a:bodyPr>
            <a:normAutofit/>
          </a:bodyPr>
          <a:lstStyle/>
          <a:p>
            <a:pPr algn="r"/>
            <a:r>
              <a:rPr lang="en-US" altLang="en-US" sz="7000" b="1" dirty="0"/>
              <a:t>Energy Drinks</a:t>
            </a:r>
          </a:p>
        </p:txBody>
      </p:sp>
      <p:cxnSp>
        <p:nvCxnSpPr>
          <p:cNvPr id="23564" name="Straight Connector 2356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3557" name="Content Placeholder 5">
            <a:extLst>
              <a:ext uri="{FF2B5EF4-FFF2-40B4-BE49-F238E27FC236}">
                <a16:creationId xmlns:a16="http://schemas.microsoft.com/office/drawing/2014/main" id="{8635BEAA-DC3F-4533-8010-96020F593FC6}"/>
              </a:ext>
            </a:extLst>
          </p:cNvPr>
          <p:cNvGraphicFramePr>
            <a:graphicFrameLocks noGrp="1"/>
          </p:cNvGraphicFramePr>
          <p:nvPr>
            <p:ph idx="1"/>
            <p:extLst>
              <p:ext uri="{D42A27DB-BD31-4B8C-83A1-F6EECF244321}">
                <p14:modId xmlns:p14="http://schemas.microsoft.com/office/powerpoint/2010/main" val="2356633435"/>
              </p:ext>
            </p:extLst>
          </p:nvPr>
        </p:nvGraphicFramePr>
        <p:xfrm>
          <a:off x="3831401" y="381000"/>
          <a:ext cx="4683949" cy="6279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410F4954-257B-4400-8A0F-EFDB246C542B}"/>
              </a:ext>
            </a:extLst>
          </p:cNvPr>
          <p:cNvSpPr>
            <a:spLocks noGrp="1"/>
          </p:cNvSpPr>
          <p:nvPr>
            <p:ph type="title"/>
          </p:nvPr>
        </p:nvSpPr>
        <p:spPr>
          <a:xfrm>
            <a:off x="433179" y="446524"/>
            <a:ext cx="3276451" cy="1693946"/>
          </a:xfrm>
        </p:spPr>
        <p:txBody>
          <a:bodyPr vert="horz" lIns="91440" tIns="45720" rIns="91440" bIns="45720" rtlCol="0" anchor="b">
            <a:normAutofit/>
          </a:bodyPr>
          <a:lstStyle/>
          <a:p>
            <a:pPr algn="l" eaLnBrk="1" hangingPunct="1">
              <a:lnSpc>
                <a:spcPct val="90000"/>
              </a:lnSpc>
            </a:pPr>
            <a:r>
              <a:rPr lang="en-US" altLang="en-US" sz="4700" b="1" dirty="0"/>
              <a:t>Red Bull</a:t>
            </a:r>
          </a:p>
        </p:txBody>
      </p:sp>
      <p:sp>
        <p:nvSpPr>
          <p:cNvPr id="13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Content Placeholder 2">
            <a:extLst>
              <a:ext uri="{FF2B5EF4-FFF2-40B4-BE49-F238E27FC236}">
                <a16:creationId xmlns:a16="http://schemas.microsoft.com/office/drawing/2014/main" id="{7CE2B591-FEF6-49C1-B82C-313225999FCD}"/>
              </a:ext>
            </a:extLst>
          </p:cNvPr>
          <p:cNvSpPr>
            <a:spLocks noGrp="1"/>
          </p:cNvSpPr>
          <p:nvPr>
            <p:ph sz="half" idx="1"/>
          </p:nvPr>
        </p:nvSpPr>
        <p:spPr>
          <a:xfrm>
            <a:off x="228600" y="2750294"/>
            <a:ext cx="3434151" cy="3320668"/>
          </a:xfrm>
        </p:spPr>
        <p:txBody>
          <a:bodyPr vert="horz" lIns="91440" tIns="45720" rIns="91440" bIns="45720" rtlCol="0">
            <a:noAutofit/>
          </a:bodyPr>
          <a:lstStyle/>
          <a:p>
            <a:pPr indent="-228600" eaLnBrk="1" hangingPunct="1">
              <a:lnSpc>
                <a:spcPct val="90000"/>
              </a:lnSpc>
            </a:pPr>
            <a:r>
              <a:rPr lang="en-US" altLang="en-US" sz="2400" dirty="0"/>
              <a:t> 8.4 oz Can</a:t>
            </a:r>
          </a:p>
          <a:p>
            <a:pPr lvl="1" indent="-228600" eaLnBrk="1" hangingPunct="1">
              <a:lnSpc>
                <a:spcPct val="90000"/>
              </a:lnSpc>
              <a:buFont typeface="Arial" panose="020B0604020202020204" pitchFamily="34" charset="0"/>
              <a:buChar char="•"/>
            </a:pPr>
            <a:r>
              <a:rPr lang="en-US" altLang="en-US" dirty="0"/>
              <a:t>110 Calories</a:t>
            </a:r>
          </a:p>
          <a:p>
            <a:pPr lvl="1" indent="-228600" eaLnBrk="1" hangingPunct="1">
              <a:lnSpc>
                <a:spcPct val="90000"/>
              </a:lnSpc>
              <a:buFont typeface="Arial" panose="020B0604020202020204" pitchFamily="34" charset="0"/>
              <a:buChar char="•"/>
            </a:pPr>
            <a:r>
              <a:rPr lang="en-US" altLang="en-US" dirty="0"/>
              <a:t>27 Grams of Sugar</a:t>
            </a:r>
          </a:p>
          <a:p>
            <a:pPr lvl="1" indent="-228600" eaLnBrk="1" hangingPunct="1">
              <a:lnSpc>
                <a:spcPct val="90000"/>
              </a:lnSpc>
              <a:buFont typeface="Arial" panose="020B0604020202020204" pitchFamily="34" charset="0"/>
              <a:buChar char="•"/>
            </a:pPr>
            <a:r>
              <a:rPr lang="en-US" altLang="en-US" dirty="0"/>
              <a:t>6.75 teaspoons of sugar</a:t>
            </a:r>
          </a:p>
          <a:p>
            <a:pPr lvl="1" indent="-228600" eaLnBrk="1" hangingPunct="1">
              <a:lnSpc>
                <a:spcPct val="90000"/>
              </a:lnSpc>
              <a:buFont typeface="Arial" panose="020B0604020202020204" pitchFamily="34" charset="0"/>
              <a:buChar char="•"/>
            </a:pPr>
            <a:endParaRPr lang="en-US" altLang="en-US" dirty="0"/>
          </a:p>
          <a:p>
            <a:pPr indent="-228600" eaLnBrk="1" hangingPunct="1">
              <a:lnSpc>
                <a:spcPct val="90000"/>
              </a:lnSpc>
            </a:pPr>
            <a:r>
              <a:rPr lang="en-US" altLang="en-US" sz="2400" dirty="0"/>
              <a:t>If You Drank One of These Every Day for a Year, You Could Gain </a:t>
            </a:r>
            <a:r>
              <a:rPr lang="en-US" altLang="en-US" sz="2400" u="sng" dirty="0"/>
              <a:t>11 Pounds</a:t>
            </a:r>
            <a:r>
              <a:rPr lang="en-US" altLang="en-US" sz="2400" dirty="0"/>
              <a:t>!</a:t>
            </a:r>
          </a:p>
          <a:p>
            <a:pPr indent="-228600" eaLnBrk="1" hangingPunct="1">
              <a:lnSpc>
                <a:spcPct val="90000"/>
              </a:lnSpc>
            </a:pPr>
            <a:endParaRPr lang="en-US" altLang="en-US" sz="2400" dirty="0"/>
          </a:p>
        </p:txBody>
      </p:sp>
      <p:pic>
        <p:nvPicPr>
          <p:cNvPr id="4098" name="Picture 2" descr="792 Red Bull Stock Photos, Pictures &amp;amp; Royalty-Free Images - iStock">
            <a:extLst>
              <a:ext uri="{FF2B5EF4-FFF2-40B4-BE49-F238E27FC236}">
                <a16:creationId xmlns:a16="http://schemas.microsoft.com/office/drawing/2014/main" id="{2993449A-84B0-4F1D-9B24-D9EB8570C42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8724" r="19745"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3" name="Rectangle 13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a:extLst>
              <a:ext uri="{FF2B5EF4-FFF2-40B4-BE49-F238E27FC236}">
                <a16:creationId xmlns:a16="http://schemas.microsoft.com/office/drawing/2014/main" id="{936BA250-C3F8-4AEE-8E85-ED884BCD906B}"/>
              </a:ext>
            </a:extLst>
          </p:cNvPr>
          <p:cNvSpPr>
            <a:spLocks noGrp="1"/>
          </p:cNvSpPr>
          <p:nvPr>
            <p:ph type="title"/>
          </p:nvPr>
        </p:nvSpPr>
        <p:spPr>
          <a:xfrm>
            <a:off x="482119" y="790982"/>
            <a:ext cx="3276451" cy="1425722"/>
          </a:xfrm>
        </p:spPr>
        <p:txBody>
          <a:bodyPr vert="horz" lIns="91440" tIns="45720" rIns="91440" bIns="45720" rtlCol="0" anchor="b">
            <a:normAutofit/>
          </a:bodyPr>
          <a:lstStyle/>
          <a:p>
            <a:pPr algn="l" eaLnBrk="1" hangingPunct="1">
              <a:lnSpc>
                <a:spcPct val="90000"/>
              </a:lnSpc>
            </a:pPr>
            <a:r>
              <a:rPr lang="en-US" altLang="en-US" sz="4700" b="1" dirty="0"/>
              <a:t>MONSTER</a:t>
            </a:r>
          </a:p>
        </p:txBody>
      </p:sp>
      <p:sp>
        <p:nvSpPr>
          <p:cNvPr id="2765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Content Placeholder 2">
            <a:extLst>
              <a:ext uri="{FF2B5EF4-FFF2-40B4-BE49-F238E27FC236}">
                <a16:creationId xmlns:a16="http://schemas.microsoft.com/office/drawing/2014/main" id="{FA425261-70E4-4C2C-8D2B-65CEBE42FC95}"/>
              </a:ext>
            </a:extLst>
          </p:cNvPr>
          <p:cNvSpPr>
            <a:spLocks noGrp="1"/>
          </p:cNvSpPr>
          <p:nvPr>
            <p:ph sz="half" idx="1"/>
          </p:nvPr>
        </p:nvSpPr>
        <p:spPr>
          <a:xfrm>
            <a:off x="304800" y="2872899"/>
            <a:ext cx="3357951" cy="3320668"/>
          </a:xfrm>
        </p:spPr>
        <p:txBody>
          <a:bodyPr vert="horz" lIns="91440" tIns="45720" rIns="91440" bIns="45720" rtlCol="0">
            <a:noAutofit/>
          </a:bodyPr>
          <a:lstStyle/>
          <a:p>
            <a:pPr indent="-228600" eaLnBrk="1" hangingPunct="1">
              <a:lnSpc>
                <a:spcPct val="90000"/>
              </a:lnSpc>
            </a:pPr>
            <a:r>
              <a:rPr lang="en-US" altLang="en-US" sz="2400" dirty="0"/>
              <a:t>16 oz Can</a:t>
            </a:r>
          </a:p>
          <a:p>
            <a:pPr lvl="1" indent="-228600" eaLnBrk="1" hangingPunct="1">
              <a:lnSpc>
                <a:spcPct val="90000"/>
              </a:lnSpc>
              <a:buFont typeface="Arial" panose="020B0604020202020204" pitchFamily="34" charset="0"/>
              <a:buChar char="•"/>
            </a:pPr>
            <a:r>
              <a:rPr lang="en-US" altLang="en-US" dirty="0"/>
              <a:t>200 Calories</a:t>
            </a:r>
          </a:p>
          <a:p>
            <a:pPr lvl="1" indent="-228600" eaLnBrk="1" hangingPunct="1">
              <a:lnSpc>
                <a:spcPct val="90000"/>
              </a:lnSpc>
              <a:buFont typeface="Arial" panose="020B0604020202020204" pitchFamily="34" charset="0"/>
              <a:buChar char="•"/>
            </a:pPr>
            <a:r>
              <a:rPr lang="en-US" altLang="en-US" dirty="0"/>
              <a:t>54 Grams of Sugar</a:t>
            </a:r>
          </a:p>
          <a:p>
            <a:pPr lvl="1" indent="-228600" eaLnBrk="1" hangingPunct="1">
              <a:lnSpc>
                <a:spcPct val="90000"/>
              </a:lnSpc>
              <a:buFont typeface="Arial" panose="020B0604020202020204" pitchFamily="34" charset="0"/>
              <a:buChar char="•"/>
            </a:pPr>
            <a:r>
              <a:rPr lang="en-US" altLang="en-US" dirty="0"/>
              <a:t>13.5  teaspoons of sugar</a:t>
            </a:r>
          </a:p>
          <a:p>
            <a:pPr lvl="1" indent="-228600" eaLnBrk="1" hangingPunct="1">
              <a:lnSpc>
                <a:spcPct val="90000"/>
              </a:lnSpc>
              <a:buFont typeface="Arial" panose="020B0604020202020204" pitchFamily="34" charset="0"/>
              <a:buChar char="•"/>
            </a:pPr>
            <a:endParaRPr lang="en-US" altLang="en-US" dirty="0"/>
          </a:p>
          <a:p>
            <a:pPr indent="-228600" eaLnBrk="1" hangingPunct="1">
              <a:lnSpc>
                <a:spcPct val="90000"/>
              </a:lnSpc>
            </a:pPr>
            <a:r>
              <a:rPr lang="en-US" altLang="en-US" sz="2400" dirty="0"/>
              <a:t>If You Drank One of These Every Day for a Year, You Could Gain </a:t>
            </a:r>
            <a:r>
              <a:rPr lang="en-US" altLang="en-US" sz="2400" u="sng" dirty="0"/>
              <a:t>21 Pounds</a:t>
            </a:r>
            <a:r>
              <a:rPr lang="en-US" altLang="en-US" sz="2400" dirty="0"/>
              <a:t>!</a:t>
            </a:r>
          </a:p>
          <a:p>
            <a:pPr indent="-228600" eaLnBrk="1" hangingPunct="1">
              <a:lnSpc>
                <a:spcPct val="90000"/>
              </a:lnSpc>
            </a:pPr>
            <a:endParaRPr lang="en-US" altLang="en-US" sz="2400" dirty="0"/>
          </a:p>
          <a:p>
            <a:pPr indent="-228600" eaLnBrk="1" hangingPunct="1">
              <a:lnSpc>
                <a:spcPct val="90000"/>
              </a:lnSpc>
            </a:pPr>
            <a:endParaRPr lang="en-US" altLang="en-US" sz="2400" dirty="0"/>
          </a:p>
          <a:p>
            <a:pPr indent="-228600" eaLnBrk="1" hangingPunct="1">
              <a:lnSpc>
                <a:spcPct val="90000"/>
              </a:lnSpc>
            </a:pPr>
            <a:endParaRPr lang="en-US" altLang="en-US" sz="2400" dirty="0"/>
          </a:p>
          <a:p>
            <a:pPr lvl="1" indent="-228600" eaLnBrk="1" hangingPunct="1">
              <a:lnSpc>
                <a:spcPct val="90000"/>
              </a:lnSpc>
              <a:buFont typeface="Arial" panose="020B0604020202020204" pitchFamily="34" charset="0"/>
              <a:buChar char="•"/>
            </a:pPr>
            <a:endParaRPr lang="en-US" altLang="en-US" dirty="0"/>
          </a:p>
          <a:p>
            <a:pPr lvl="1" indent="-228600" eaLnBrk="1" hangingPunct="1">
              <a:lnSpc>
                <a:spcPct val="90000"/>
              </a:lnSpc>
              <a:buFont typeface="Arial" panose="020B0604020202020204" pitchFamily="34" charset="0"/>
              <a:buChar char="•"/>
            </a:pPr>
            <a:endParaRPr lang="en-US" altLang="en-US" dirty="0"/>
          </a:p>
          <a:p>
            <a:pPr indent="-228600" eaLnBrk="1" hangingPunct="1">
              <a:lnSpc>
                <a:spcPct val="90000"/>
              </a:lnSpc>
            </a:pPr>
            <a:endParaRPr lang="en-US" altLang="en-US" sz="2400" dirty="0"/>
          </a:p>
        </p:txBody>
      </p:sp>
      <p:pic>
        <p:nvPicPr>
          <p:cNvPr id="5122" name="Picture 2" descr="Monster Energy Drinks Are on Sale Today at Amazon - IGN">
            <a:extLst>
              <a:ext uri="{FF2B5EF4-FFF2-40B4-BE49-F238E27FC236}">
                <a16:creationId xmlns:a16="http://schemas.microsoft.com/office/drawing/2014/main" id="{C61E3C33-4D35-4061-9321-E22823AEFB8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8544" r="2914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7FF8994-8827-4AF1-B553-86B0B2389EC3}"/>
              </a:ext>
            </a:extLst>
          </p:cNvPr>
          <p:cNvSpPr>
            <a:spLocks noGrp="1"/>
          </p:cNvSpPr>
          <p:nvPr>
            <p:ph type="title"/>
          </p:nvPr>
        </p:nvSpPr>
        <p:spPr/>
        <p:txBody>
          <a:bodyPr/>
          <a:lstStyle/>
          <a:p>
            <a:r>
              <a:rPr lang="en-US" altLang="en-US" sz="5400" b="1">
                <a:solidFill>
                  <a:schemeClr val="tx2"/>
                </a:solidFill>
              </a:rPr>
              <a:t>ROCKST   R</a:t>
            </a:r>
          </a:p>
        </p:txBody>
      </p:sp>
      <p:sp>
        <p:nvSpPr>
          <p:cNvPr id="28675" name="Content Placeholder 2">
            <a:extLst>
              <a:ext uri="{FF2B5EF4-FFF2-40B4-BE49-F238E27FC236}">
                <a16:creationId xmlns:a16="http://schemas.microsoft.com/office/drawing/2014/main" id="{C7DF0A0A-9DFC-4F8C-B970-FB3AC54E1C30}"/>
              </a:ext>
            </a:extLst>
          </p:cNvPr>
          <p:cNvSpPr>
            <a:spLocks noGrp="1"/>
          </p:cNvSpPr>
          <p:nvPr>
            <p:ph sz="half" idx="1"/>
          </p:nvPr>
        </p:nvSpPr>
        <p:spPr/>
        <p:txBody>
          <a:bodyPr/>
          <a:lstStyle/>
          <a:p>
            <a:r>
              <a:rPr lang="en-US" altLang="en-US" dirty="0"/>
              <a:t>16 oz Can</a:t>
            </a:r>
          </a:p>
          <a:p>
            <a:pPr lvl="1"/>
            <a:r>
              <a:rPr lang="en-US" altLang="en-US" dirty="0"/>
              <a:t>280 Calories</a:t>
            </a:r>
          </a:p>
          <a:p>
            <a:pPr lvl="1"/>
            <a:r>
              <a:rPr lang="en-US" altLang="en-US" dirty="0"/>
              <a:t>62 Grams of Sugar</a:t>
            </a:r>
          </a:p>
          <a:p>
            <a:pPr lvl="1"/>
            <a:r>
              <a:rPr lang="en-US" altLang="en-US" dirty="0"/>
              <a:t>15.5 teaspoons of sugar</a:t>
            </a:r>
          </a:p>
          <a:p>
            <a:pPr lvl="1">
              <a:buFont typeface="Arial" panose="020B0604020202020204" pitchFamily="34" charset="0"/>
              <a:buNone/>
            </a:pPr>
            <a:endParaRPr lang="en-US" altLang="en-US" dirty="0"/>
          </a:p>
          <a:p>
            <a:r>
              <a:rPr lang="en-US" altLang="en-US" dirty="0"/>
              <a:t>If You Drank One of These Every Day for a Year, You Could Gain </a:t>
            </a:r>
            <a:r>
              <a:rPr lang="en-US" altLang="en-US" u="sng" dirty="0">
                <a:solidFill>
                  <a:schemeClr val="tx2"/>
                </a:solidFill>
              </a:rPr>
              <a:t>29 Pounds</a:t>
            </a:r>
            <a:r>
              <a:rPr lang="en-US" altLang="en-US" dirty="0"/>
              <a:t>!</a:t>
            </a:r>
          </a:p>
          <a:p>
            <a:endParaRPr lang="en-US" altLang="en-US" dirty="0"/>
          </a:p>
        </p:txBody>
      </p:sp>
      <p:sp>
        <p:nvSpPr>
          <p:cNvPr id="6" name="5-Point Star 5">
            <a:extLst>
              <a:ext uri="{FF2B5EF4-FFF2-40B4-BE49-F238E27FC236}">
                <a16:creationId xmlns:a16="http://schemas.microsoft.com/office/drawing/2014/main" id="{A1A1D849-DF40-40E2-B6B0-F6FE3F8A1E15}"/>
              </a:ext>
            </a:extLst>
          </p:cNvPr>
          <p:cNvSpPr/>
          <p:nvPr/>
        </p:nvSpPr>
        <p:spPr>
          <a:xfrm>
            <a:off x="5181600" y="533400"/>
            <a:ext cx="533400" cy="609600"/>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pic>
        <p:nvPicPr>
          <p:cNvPr id="6146" name="Picture 2" descr="Destiny 2 reveals promo with &amp;quot;renowned lifestyle partners&amp;quot; Rockstar Energy  and Pop-Tarts • Eurogamer.net">
            <a:extLst>
              <a:ext uri="{FF2B5EF4-FFF2-40B4-BE49-F238E27FC236}">
                <a16:creationId xmlns:a16="http://schemas.microsoft.com/office/drawing/2014/main" id="{EF82A960-ABBD-42E1-A548-944E16CFDB5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038600" cy="30768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1" y="-1"/>
            <a:ext cx="9144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a:extLst>
              <a:ext uri="{FF2B5EF4-FFF2-40B4-BE49-F238E27FC236}">
                <a16:creationId xmlns:a16="http://schemas.microsoft.com/office/drawing/2014/main" id="{22AEB521-B4F8-4441-A3B9-FEF4A514DB40}"/>
              </a:ext>
            </a:extLst>
          </p:cNvPr>
          <p:cNvSpPr>
            <a:spLocks noGrp="1"/>
          </p:cNvSpPr>
          <p:nvPr>
            <p:ph type="title"/>
          </p:nvPr>
        </p:nvSpPr>
        <p:spPr>
          <a:xfrm>
            <a:off x="852776" y="609600"/>
            <a:ext cx="2696758" cy="1330839"/>
          </a:xfrm>
        </p:spPr>
        <p:txBody>
          <a:bodyPr vert="horz" lIns="91440" tIns="45720" rIns="91440" bIns="45720" rtlCol="0" anchor="ctr">
            <a:normAutofit fontScale="90000"/>
          </a:bodyPr>
          <a:lstStyle/>
          <a:p>
            <a:pPr algn="l" eaLnBrk="1" hangingPunct="1">
              <a:lnSpc>
                <a:spcPct val="90000"/>
              </a:lnSpc>
            </a:pPr>
            <a:r>
              <a:rPr lang="en-US" altLang="en-US" b="1" dirty="0"/>
              <a:t>Reign Total Body Fuel</a:t>
            </a:r>
          </a:p>
        </p:txBody>
      </p:sp>
      <p:sp>
        <p:nvSpPr>
          <p:cNvPr id="29699" name="Content Placeholder 2">
            <a:extLst>
              <a:ext uri="{FF2B5EF4-FFF2-40B4-BE49-F238E27FC236}">
                <a16:creationId xmlns:a16="http://schemas.microsoft.com/office/drawing/2014/main" id="{7B828310-F170-4E98-BD71-0134F6E6BAAF}"/>
              </a:ext>
            </a:extLst>
          </p:cNvPr>
          <p:cNvSpPr>
            <a:spLocks noGrp="1"/>
          </p:cNvSpPr>
          <p:nvPr>
            <p:ph sz="half" idx="1"/>
          </p:nvPr>
        </p:nvSpPr>
        <p:spPr>
          <a:xfrm>
            <a:off x="304800" y="2194102"/>
            <a:ext cx="3244734" cy="3908586"/>
          </a:xfrm>
        </p:spPr>
        <p:txBody>
          <a:bodyPr vert="horz" lIns="91440" tIns="45720" rIns="91440" bIns="45720" rtlCol="0">
            <a:noAutofit/>
          </a:bodyPr>
          <a:lstStyle/>
          <a:p>
            <a:pPr indent="-228600" eaLnBrk="1" hangingPunct="1">
              <a:lnSpc>
                <a:spcPct val="90000"/>
              </a:lnSpc>
            </a:pPr>
            <a:r>
              <a:rPr lang="en-US" altLang="en-US" sz="2400" dirty="0"/>
              <a:t>16 oz Can</a:t>
            </a:r>
          </a:p>
          <a:p>
            <a:pPr indent="-228600" eaLnBrk="1" hangingPunct="1">
              <a:lnSpc>
                <a:spcPct val="90000"/>
              </a:lnSpc>
            </a:pPr>
            <a:r>
              <a:rPr lang="en-US" altLang="en-US" sz="2400" dirty="0"/>
              <a:t>-  0 Calories</a:t>
            </a:r>
          </a:p>
          <a:p>
            <a:pPr indent="-228600" eaLnBrk="1" hangingPunct="1">
              <a:lnSpc>
                <a:spcPct val="90000"/>
              </a:lnSpc>
            </a:pPr>
            <a:r>
              <a:rPr lang="en-US" altLang="en-US" sz="2400" dirty="0"/>
              <a:t>-300 mg of Caffeine</a:t>
            </a:r>
          </a:p>
          <a:p>
            <a:pPr indent="-228600" eaLnBrk="1" hangingPunct="1">
              <a:lnSpc>
                <a:spcPct val="90000"/>
              </a:lnSpc>
            </a:pPr>
            <a:endParaRPr lang="en-US" altLang="en-US" sz="2400" dirty="0"/>
          </a:p>
          <a:p>
            <a:pPr indent="-228600" eaLnBrk="1" hangingPunct="1">
              <a:lnSpc>
                <a:spcPct val="90000"/>
              </a:lnSpc>
            </a:pPr>
            <a:r>
              <a:rPr lang="en-US" altLang="en-US" sz="2400" dirty="0"/>
              <a:t>1 Cup of Coffee has 95mg</a:t>
            </a:r>
          </a:p>
          <a:p>
            <a:pPr indent="-228600" eaLnBrk="1" hangingPunct="1">
              <a:lnSpc>
                <a:spcPct val="90000"/>
              </a:lnSpc>
            </a:pPr>
            <a:r>
              <a:rPr lang="en-US" altLang="en-US" sz="2400" dirty="0"/>
              <a:t>1 Cup of Tea has 26mg</a:t>
            </a:r>
          </a:p>
          <a:p>
            <a:pPr indent="-228600" eaLnBrk="1" hangingPunct="1">
              <a:lnSpc>
                <a:spcPct val="90000"/>
              </a:lnSpc>
            </a:pPr>
            <a:r>
              <a:rPr lang="en-US" altLang="en-US" sz="2400" dirty="0"/>
              <a:t>20oz Mt Dew has 91mg</a:t>
            </a:r>
          </a:p>
        </p:txBody>
      </p:sp>
      <p:pic>
        <p:nvPicPr>
          <p:cNvPr id="7172" name="Picture 4" descr="Reign Total Body Fuel Orange Dreamsicle, Performance Energy Drink - Shop  Sports &amp;amp; Energy Drinks at H-E-B">
            <a:extLst>
              <a:ext uri="{FF2B5EF4-FFF2-40B4-BE49-F238E27FC236}">
                <a16:creationId xmlns:a16="http://schemas.microsoft.com/office/drawing/2014/main" id="{9BD190BA-FE77-4DAE-9662-9EE761232A1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0586" r="10195"/>
          <a:stretch/>
        </p:blipFill>
        <p:spPr bwMode="auto">
          <a:xfrm>
            <a:off x="3711141" y="1"/>
            <a:ext cx="5432859"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le 1">
            <a:extLst>
              <a:ext uri="{FF2B5EF4-FFF2-40B4-BE49-F238E27FC236}">
                <a16:creationId xmlns:a16="http://schemas.microsoft.com/office/drawing/2014/main" id="{9C6FE61C-4415-4011-B0BF-A79559DDBFE0}"/>
              </a:ext>
            </a:extLst>
          </p:cNvPr>
          <p:cNvSpPr>
            <a:spLocks noGrp="1"/>
          </p:cNvSpPr>
          <p:nvPr>
            <p:ph type="title"/>
          </p:nvPr>
        </p:nvSpPr>
        <p:spPr>
          <a:xfrm>
            <a:off x="628650" y="365125"/>
            <a:ext cx="3938487" cy="1807305"/>
          </a:xfrm>
        </p:spPr>
        <p:txBody>
          <a:bodyPr vert="horz" lIns="91440" tIns="45720" rIns="91440" bIns="45720" rtlCol="0" anchor="ctr">
            <a:normAutofit/>
          </a:bodyPr>
          <a:lstStyle/>
          <a:p>
            <a:pPr algn="l" eaLnBrk="1" hangingPunct="1">
              <a:lnSpc>
                <a:spcPct val="90000"/>
              </a:lnSpc>
            </a:pPr>
            <a:r>
              <a:rPr lang="en-US" altLang="en-US" b="1"/>
              <a:t>AMP</a:t>
            </a:r>
          </a:p>
        </p:txBody>
      </p:sp>
      <p:sp>
        <p:nvSpPr>
          <p:cNvPr id="30723" name="Content Placeholder 2">
            <a:extLst>
              <a:ext uri="{FF2B5EF4-FFF2-40B4-BE49-F238E27FC236}">
                <a16:creationId xmlns:a16="http://schemas.microsoft.com/office/drawing/2014/main" id="{F9BE1977-2943-4B72-94B3-E6AE5DF8F885}"/>
              </a:ext>
            </a:extLst>
          </p:cNvPr>
          <p:cNvSpPr>
            <a:spLocks noGrp="1"/>
          </p:cNvSpPr>
          <p:nvPr>
            <p:ph sz="half" idx="1"/>
          </p:nvPr>
        </p:nvSpPr>
        <p:spPr>
          <a:xfrm>
            <a:off x="628650" y="2333297"/>
            <a:ext cx="3464715" cy="3843666"/>
          </a:xfrm>
        </p:spPr>
        <p:txBody>
          <a:bodyPr vert="horz" lIns="91440" tIns="45720" rIns="91440" bIns="45720" rtlCol="0">
            <a:normAutofit/>
          </a:bodyPr>
          <a:lstStyle/>
          <a:p>
            <a:pPr indent="-228600" eaLnBrk="1" hangingPunct="1">
              <a:lnSpc>
                <a:spcPct val="90000"/>
              </a:lnSpc>
            </a:pPr>
            <a:r>
              <a:rPr lang="en-US" altLang="en-US" sz="2400" dirty="0"/>
              <a:t>16 oz Can</a:t>
            </a:r>
          </a:p>
          <a:p>
            <a:pPr indent="-228600" eaLnBrk="1" hangingPunct="1">
              <a:lnSpc>
                <a:spcPct val="90000"/>
              </a:lnSpc>
            </a:pPr>
            <a:r>
              <a:rPr lang="en-US" altLang="en-US" sz="2400" dirty="0"/>
              <a:t>-220 Calories</a:t>
            </a:r>
          </a:p>
          <a:p>
            <a:pPr indent="-228600" eaLnBrk="1" hangingPunct="1">
              <a:lnSpc>
                <a:spcPct val="90000"/>
              </a:lnSpc>
            </a:pPr>
            <a:r>
              <a:rPr lang="en-US" altLang="en-US" sz="2400" dirty="0"/>
              <a:t>-58 Grams of Sugar</a:t>
            </a:r>
          </a:p>
          <a:p>
            <a:pPr indent="-228600" eaLnBrk="1" hangingPunct="1">
              <a:lnSpc>
                <a:spcPct val="90000"/>
              </a:lnSpc>
            </a:pPr>
            <a:endParaRPr lang="en-US" altLang="en-US" sz="2400" dirty="0"/>
          </a:p>
          <a:p>
            <a:pPr indent="-228600" eaLnBrk="1" hangingPunct="1">
              <a:lnSpc>
                <a:spcPct val="90000"/>
              </a:lnSpc>
            </a:pPr>
            <a:r>
              <a:rPr lang="en-US" altLang="en-US" sz="2400" dirty="0"/>
              <a:t>If You Drank One of these Every Day for a Year, You Could Gain </a:t>
            </a:r>
            <a:r>
              <a:rPr lang="en-US" altLang="en-US" sz="2400" u="sng" dirty="0"/>
              <a:t>23 Pounds</a:t>
            </a:r>
            <a:r>
              <a:rPr lang="en-US" altLang="en-US" sz="2400" dirty="0"/>
              <a:t>!</a:t>
            </a:r>
          </a:p>
        </p:txBody>
      </p:sp>
      <p:pic>
        <p:nvPicPr>
          <p:cNvPr id="30724" name="Content Placeholder 4" descr="Amp.bmp">
            <a:extLst>
              <a:ext uri="{FF2B5EF4-FFF2-40B4-BE49-F238E27FC236}">
                <a16:creationId xmlns:a16="http://schemas.microsoft.com/office/drawing/2014/main" id="{42E32BA1-5FB9-4FD6-B731-2E35241930A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450" r="8947"/>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a:extLst>
              <a:ext uri="{FF2B5EF4-FFF2-40B4-BE49-F238E27FC236}">
                <a16:creationId xmlns:a16="http://schemas.microsoft.com/office/drawing/2014/main" id="{A6430472-2331-4DD1-91E0-6C44C0D28014}"/>
              </a:ext>
            </a:extLst>
          </p:cNvPr>
          <p:cNvSpPr>
            <a:spLocks noGrp="1"/>
          </p:cNvSpPr>
          <p:nvPr>
            <p:ph type="title"/>
          </p:nvPr>
        </p:nvSpPr>
        <p:spPr>
          <a:xfrm>
            <a:off x="3490722" y="329184"/>
            <a:ext cx="5170932" cy="1783080"/>
          </a:xfrm>
        </p:spPr>
        <p:txBody>
          <a:bodyPr vert="horz" lIns="91440" tIns="45720" rIns="91440" bIns="45720" rtlCol="0" anchor="b">
            <a:normAutofit/>
          </a:bodyPr>
          <a:lstStyle/>
          <a:p>
            <a:pPr algn="l" eaLnBrk="1" hangingPunct="1">
              <a:lnSpc>
                <a:spcPct val="90000"/>
              </a:lnSpc>
            </a:pPr>
            <a:r>
              <a:rPr lang="en-US" altLang="en-US" sz="4700" b="1" dirty="0"/>
              <a:t>Starbucks Triple Shot</a:t>
            </a:r>
          </a:p>
        </p:txBody>
      </p:sp>
      <p:pic>
        <p:nvPicPr>
          <p:cNvPr id="8194" name="Picture 2" descr="The Facts About Your Favorite Beverages (U.S.) | product">
            <a:extLst>
              <a:ext uri="{FF2B5EF4-FFF2-40B4-BE49-F238E27FC236}">
                <a16:creationId xmlns:a16="http://schemas.microsoft.com/office/drawing/2014/main" id="{6911ECDB-7534-4331-81F2-5013BF89015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3" b="3295"/>
          <a:stretch/>
        </p:blipFill>
        <p:spPr bwMode="auto">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Content Placeholder 6">
            <a:extLst>
              <a:ext uri="{FF2B5EF4-FFF2-40B4-BE49-F238E27FC236}">
                <a16:creationId xmlns:a16="http://schemas.microsoft.com/office/drawing/2014/main" id="{726B40AC-1804-49C7-B228-B1FDAAB0F2A8}"/>
              </a:ext>
            </a:extLst>
          </p:cNvPr>
          <p:cNvSpPr>
            <a:spLocks noGrp="1"/>
          </p:cNvSpPr>
          <p:nvPr>
            <p:ph sz="half" idx="1"/>
          </p:nvPr>
        </p:nvSpPr>
        <p:spPr>
          <a:xfrm>
            <a:off x="3490722" y="2706624"/>
            <a:ext cx="5170932" cy="3483864"/>
          </a:xfrm>
        </p:spPr>
        <p:txBody>
          <a:bodyPr vert="horz" lIns="91440" tIns="45720" rIns="91440" bIns="45720" rtlCol="0">
            <a:normAutofit/>
          </a:bodyPr>
          <a:lstStyle/>
          <a:p>
            <a:pPr indent="-228600" eaLnBrk="1" hangingPunct="1">
              <a:lnSpc>
                <a:spcPct val="90000"/>
              </a:lnSpc>
            </a:pPr>
            <a:r>
              <a:rPr lang="en-US" altLang="en-US" dirty="0"/>
              <a:t>15 oz Can </a:t>
            </a:r>
          </a:p>
          <a:p>
            <a:pPr indent="-228600" eaLnBrk="1" hangingPunct="1">
              <a:lnSpc>
                <a:spcPct val="90000"/>
              </a:lnSpc>
            </a:pPr>
            <a:r>
              <a:rPr lang="en-US" altLang="en-US" dirty="0"/>
              <a:t>-210 Calories</a:t>
            </a:r>
          </a:p>
          <a:p>
            <a:pPr indent="-228600" eaLnBrk="1" hangingPunct="1">
              <a:lnSpc>
                <a:spcPct val="90000"/>
              </a:lnSpc>
            </a:pPr>
            <a:r>
              <a:rPr lang="en-US" altLang="en-US" dirty="0"/>
              <a:t>-29 Grams of Sugar</a:t>
            </a:r>
          </a:p>
          <a:p>
            <a:pPr indent="-228600" eaLnBrk="1" hangingPunct="1">
              <a:lnSpc>
                <a:spcPct val="90000"/>
              </a:lnSpc>
            </a:pPr>
            <a:endParaRPr lang="en-US" altLang="en-US" dirty="0"/>
          </a:p>
          <a:p>
            <a:pPr indent="-228600" eaLnBrk="1" hangingPunct="1">
              <a:lnSpc>
                <a:spcPct val="90000"/>
              </a:lnSpc>
            </a:pPr>
            <a:r>
              <a:rPr lang="en-US" altLang="en-US" dirty="0"/>
              <a:t>225mg of Caffeine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8" name="Rectangle 3277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0" name="Rectangle 3277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2" name="Rectangle 3278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4" name="Rectangle 3278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86" name="Freeform: Shape 3278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788" name="Rectangle 3278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le 1">
            <a:extLst>
              <a:ext uri="{FF2B5EF4-FFF2-40B4-BE49-F238E27FC236}">
                <a16:creationId xmlns:a16="http://schemas.microsoft.com/office/drawing/2014/main" id="{FD6F17E6-A47A-44AE-A902-4A587652BE08}"/>
              </a:ext>
            </a:extLst>
          </p:cNvPr>
          <p:cNvSpPr>
            <a:spLocks noGrp="1"/>
          </p:cNvSpPr>
          <p:nvPr>
            <p:ph type="title"/>
          </p:nvPr>
        </p:nvSpPr>
        <p:spPr>
          <a:xfrm>
            <a:off x="439858" y="1683756"/>
            <a:ext cx="2336449" cy="2396359"/>
          </a:xfrm>
        </p:spPr>
        <p:txBody>
          <a:bodyPr anchor="b">
            <a:normAutofit/>
          </a:bodyPr>
          <a:lstStyle/>
          <a:p>
            <a:pPr algn="r"/>
            <a:r>
              <a:rPr lang="en-US" altLang="en-US" sz="3500" b="1" dirty="0">
                <a:solidFill>
                  <a:srgbClr val="FFFFFF"/>
                </a:solidFill>
              </a:rPr>
              <a:t> Tea</a:t>
            </a:r>
          </a:p>
        </p:txBody>
      </p:sp>
      <p:graphicFrame>
        <p:nvGraphicFramePr>
          <p:cNvPr id="32773" name="Content Placeholder 4">
            <a:extLst>
              <a:ext uri="{FF2B5EF4-FFF2-40B4-BE49-F238E27FC236}">
                <a16:creationId xmlns:a16="http://schemas.microsoft.com/office/drawing/2014/main" id="{CBE2CDC8-30BB-4694-8184-58F34CBEE7F5}"/>
              </a:ext>
            </a:extLst>
          </p:cNvPr>
          <p:cNvGraphicFramePr>
            <a:graphicFrameLocks noGrp="1"/>
          </p:cNvGraphicFramePr>
          <p:nvPr>
            <p:ph idx="1"/>
            <p:extLst>
              <p:ext uri="{D42A27DB-BD31-4B8C-83A1-F6EECF244321}">
                <p14:modId xmlns:p14="http://schemas.microsoft.com/office/powerpoint/2010/main" val="97714750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13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7 things that happen to your body when you stop drinking water | Health  Fitness – Gulf News">
            <a:extLst>
              <a:ext uri="{FF2B5EF4-FFF2-40B4-BE49-F238E27FC236}">
                <a16:creationId xmlns:a16="http://schemas.microsoft.com/office/drawing/2014/main" id="{4517C5BF-0D4F-4502-A93B-24017E2B63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285" y="10"/>
            <a:ext cx="9143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3">
            <a:extLst>
              <a:ext uri="{FF2B5EF4-FFF2-40B4-BE49-F238E27FC236}">
                <a16:creationId xmlns:a16="http://schemas.microsoft.com/office/drawing/2014/main" id="{EDD29FE2-47EE-4136-BC7C-B3A1BDF8B310}"/>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eaLnBrk="1" hangingPunct="1">
              <a:lnSpc>
                <a:spcPct val="90000"/>
              </a:lnSpc>
            </a:pPr>
            <a:r>
              <a:rPr lang="en-US" altLang="en-US" sz="4500" b="1" dirty="0">
                <a:solidFill>
                  <a:srgbClr val="002060"/>
                </a:solidFill>
              </a:rPr>
              <a:t>What Do You Drink?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Title 1">
            <a:extLst>
              <a:ext uri="{FF2B5EF4-FFF2-40B4-BE49-F238E27FC236}">
                <a16:creationId xmlns:a16="http://schemas.microsoft.com/office/drawing/2014/main" id="{879E040B-05A7-41CB-ACC2-45FA6BB837B7}"/>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eaLnBrk="1" hangingPunct="1">
              <a:lnSpc>
                <a:spcPct val="90000"/>
              </a:lnSpc>
            </a:pPr>
            <a:r>
              <a:rPr lang="en-US" altLang="en-US" sz="4700" b="1" dirty="0"/>
              <a:t>Gold Peak Sweet Tea</a:t>
            </a:r>
          </a:p>
        </p:txBody>
      </p:sp>
      <p:sp>
        <p:nvSpPr>
          <p:cNvPr id="7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B159EA-2C8A-4641-A079-505F6BA8B392}"/>
              </a:ext>
            </a:extLst>
          </p:cNvPr>
          <p:cNvSpPr>
            <a:spLocks noGrp="1"/>
          </p:cNvSpPr>
          <p:nvPr>
            <p:ph sz="half" idx="1"/>
          </p:nvPr>
        </p:nvSpPr>
        <p:spPr>
          <a:xfrm>
            <a:off x="480060" y="2872899"/>
            <a:ext cx="3182691" cy="3320668"/>
          </a:xfrm>
        </p:spPr>
        <p:txBody>
          <a:bodyPr vert="horz" lIns="91440" tIns="45720" rIns="91440" bIns="45720" rtlCol="0">
            <a:normAutofit/>
          </a:bodyPr>
          <a:lstStyle/>
          <a:p>
            <a:pPr indent="-228600" eaLnBrk="1" hangingPunct="1">
              <a:lnSpc>
                <a:spcPct val="90000"/>
              </a:lnSpc>
              <a:defRPr/>
            </a:pPr>
            <a:r>
              <a:rPr lang="en-US" dirty="0"/>
              <a:t>16.9 oz</a:t>
            </a:r>
          </a:p>
          <a:p>
            <a:pPr lvl="1" indent="-228600" eaLnBrk="1" hangingPunct="1">
              <a:lnSpc>
                <a:spcPct val="90000"/>
              </a:lnSpc>
              <a:buFont typeface="Arial" panose="020B0604020202020204" pitchFamily="34" charset="0"/>
              <a:buChar char="•"/>
              <a:defRPr/>
            </a:pPr>
            <a:r>
              <a:rPr lang="en-US" sz="2800" dirty="0"/>
              <a:t>270 Calories</a:t>
            </a:r>
          </a:p>
          <a:p>
            <a:pPr lvl="1" indent="-228600" eaLnBrk="1" hangingPunct="1">
              <a:lnSpc>
                <a:spcPct val="90000"/>
              </a:lnSpc>
              <a:buFont typeface="Arial" panose="020B0604020202020204" pitchFamily="34" charset="0"/>
              <a:buChar char="•"/>
              <a:defRPr/>
            </a:pPr>
            <a:r>
              <a:rPr lang="en-US" sz="2800" dirty="0"/>
              <a:t>24 Grams of Sugar</a:t>
            </a:r>
          </a:p>
          <a:p>
            <a:pPr lvl="1" indent="-228600" eaLnBrk="1" hangingPunct="1">
              <a:lnSpc>
                <a:spcPct val="90000"/>
              </a:lnSpc>
              <a:buFont typeface="Arial" panose="020B0604020202020204" pitchFamily="34" charset="0"/>
              <a:buChar char="•"/>
              <a:defRPr/>
            </a:pPr>
            <a:endParaRPr lang="en-US" sz="2800" dirty="0"/>
          </a:p>
          <a:p>
            <a:pPr indent="-228600" eaLnBrk="1" hangingPunct="1">
              <a:lnSpc>
                <a:spcPct val="90000"/>
              </a:lnSpc>
              <a:defRPr/>
            </a:pPr>
            <a:endParaRPr lang="en-US" dirty="0"/>
          </a:p>
          <a:p>
            <a:pPr lvl="1" indent="-228600" eaLnBrk="1" hangingPunct="1">
              <a:lnSpc>
                <a:spcPct val="90000"/>
              </a:lnSpc>
              <a:buFont typeface="Arial" panose="020B0604020202020204" pitchFamily="34" charset="0"/>
              <a:buChar char="•"/>
              <a:defRPr/>
            </a:pPr>
            <a:endParaRPr lang="en-US" sz="2800" dirty="0"/>
          </a:p>
          <a:p>
            <a:pPr lvl="1" indent="-228600" eaLnBrk="1" hangingPunct="1">
              <a:lnSpc>
                <a:spcPct val="90000"/>
              </a:lnSpc>
              <a:buFont typeface="Arial" panose="020B0604020202020204" pitchFamily="34" charset="0"/>
              <a:buChar char="•"/>
              <a:defRPr/>
            </a:pPr>
            <a:endParaRPr lang="en-US" sz="2800" dirty="0"/>
          </a:p>
          <a:p>
            <a:pPr lvl="1" indent="-228600" eaLnBrk="1" hangingPunct="1">
              <a:lnSpc>
                <a:spcPct val="90000"/>
              </a:lnSpc>
              <a:buFont typeface="Arial" panose="020B0604020202020204" pitchFamily="34" charset="0"/>
              <a:buChar char="•"/>
              <a:defRPr/>
            </a:pPr>
            <a:endParaRPr lang="en-US" sz="2800" dirty="0"/>
          </a:p>
        </p:txBody>
      </p:sp>
      <p:pic>
        <p:nvPicPr>
          <p:cNvPr id="9218" name="Picture 2" descr="Amazon.com : Gold Peak Tea, Sweet Tea, 16.9 fl oz, 6 pk : Everything Else">
            <a:extLst>
              <a:ext uri="{FF2B5EF4-FFF2-40B4-BE49-F238E27FC236}">
                <a16:creationId xmlns:a16="http://schemas.microsoft.com/office/drawing/2014/main" id="{75AC6B43-F034-4C32-9B05-2D38446CBC6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3562" r="1121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0DDF147-293C-4167-A8AC-BA0901097768}"/>
              </a:ext>
            </a:extLst>
          </p:cNvPr>
          <p:cNvSpPr>
            <a:spLocks noGrp="1"/>
          </p:cNvSpPr>
          <p:nvPr>
            <p:ph type="title"/>
          </p:nvPr>
        </p:nvSpPr>
        <p:spPr>
          <a:xfrm>
            <a:off x="3724072" y="629268"/>
            <a:ext cx="4939868" cy="1286160"/>
          </a:xfrm>
        </p:spPr>
        <p:txBody>
          <a:bodyPr vert="horz" lIns="91440" tIns="45720" rIns="91440" bIns="45720" rtlCol="0" anchor="b">
            <a:normAutofit/>
          </a:bodyPr>
          <a:lstStyle/>
          <a:p>
            <a:pPr algn="l" eaLnBrk="1" hangingPunct="1">
              <a:lnSpc>
                <a:spcPct val="90000"/>
              </a:lnSpc>
            </a:pPr>
            <a:r>
              <a:rPr lang="en-US" altLang="en-US" sz="4100" b="1"/>
              <a:t>McDonald’s Sweet Tea</a:t>
            </a:r>
          </a:p>
        </p:txBody>
      </p:sp>
      <p:sp>
        <p:nvSpPr>
          <p:cNvPr id="34819" name="Content Placeholder 2">
            <a:extLst>
              <a:ext uri="{FF2B5EF4-FFF2-40B4-BE49-F238E27FC236}">
                <a16:creationId xmlns:a16="http://schemas.microsoft.com/office/drawing/2014/main" id="{6E38F3BA-56B1-42DF-B3BC-04E8E7573E3F}"/>
              </a:ext>
            </a:extLst>
          </p:cNvPr>
          <p:cNvSpPr>
            <a:spLocks noGrp="1"/>
          </p:cNvSpPr>
          <p:nvPr>
            <p:ph sz="half" idx="1"/>
          </p:nvPr>
        </p:nvSpPr>
        <p:spPr>
          <a:xfrm>
            <a:off x="3724073" y="2438400"/>
            <a:ext cx="4939867" cy="3785419"/>
          </a:xfrm>
        </p:spPr>
        <p:txBody>
          <a:bodyPr vert="horz" lIns="91440" tIns="45720" rIns="91440" bIns="45720" rtlCol="0">
            <a:normAutofit/>
          </a:bodyPr>
          <a:lstStyle/>
          <a:p>
            <a:pPr indent="-228600" eaLnBrk="1" hangingPunct="1">
              <a:lnSpc>
                <a:spcPct val="90000"/>
              </a:lnSpc>
            </a:pPr>
            <a:r>
              <a:rPr lang="en-US" altLang="en-US" sz="2400" dirty="0"/>
              <a:t>32 oz Cup </a:t>
            </a:r>
          </a:p>
          <a:p>
            <a:pPr lvl="1" indent="-228600" eaLnBrk="1" hangingPunct="1">
              <a:lnSpc>
                <a:spcPct val="90000"/>
              </a:lnSpc>
              <a:buFont typeface="Arial" panose="020B0604020202020204" pitchFamily="34" charset="0"/>
              <a:buChar char="•"/>
            </a:pPr>
            <a:r>
              <a:rPr lang="en-US" altLang="en-US" dirty="0"/>
              <a:t>230 Calories</a:t>
            </a:r>
          </a:p>
          <a:p>
            <a:pPr lvl="1" indent="-228600" eaLnBrk="1" hangingPunct="1">
              <a:lnSpc>
                <a:spcPct val="90000"/>
              </a:lnSpc>
              <a:buFont typeface="Arial" panose="020B0604020202020204" pitchFamily="34" charset="0"/>
              <a:buChar char="•"/>
            </a:pPr>
            <a:r>
              <a:rPr lang="en-US" altLang="en-US" dirty="0"/>
              <a:t>38 Grams of Sugar</a:t>
            </a:r>
          </a:p>
          <a:p>
            <a:pPr lvl="1" indent="-228600" eaLnBrk="1" hangingPunct="1">
              <a:lnSpc>
                <a:spcPct val="90000"/>
              </a:lnSpc>
              <a:buFont typeface="Arial" panose="020B0604020202020204" pitchFamily="34" charset="0"/>
              <a:buChar char="•"/>
            </a:pPr>
            <a:r>
              <a:rPr lang="en-US" altLang="en-US" dirty="0"/>
              <a:t>9.5 teaspoons of sugar</a:t>
            </a:r>
          </a:p>
          <a:p>
            <a:pPr lvl="1" indent="-228600" eaLnBrk="1" hangingPunct="1">
              <a:lnSpc>
                <a:spcPct val="90000"/>
              </a:lnSpc>
              <a:buFont typeface="Arial" panose="020B0604020202020204" pitchFamily="34" charset="0"/>
              <a:buChar char="•"/>
            </a:pPr>
            <a:endParaRPr lang="en-US" altLang="en-US" sz="1700" dirty="0"/>
          </a:p>
        </p:txBody>
      </p:sp>
      <p:pic>
        <p:nvPicPr>
          <p:cNvPr id="34820" name="Content Placeholder 4" descr="Sweet Tea.png">
            <a:extLst>
              <a:ext uri="{FF2B5EF4-FFF2-40B4-BE49-F238E27FC236}">
                <a16:creationId xmlns:a16="http://schemas.microsoft.com/office/drawing/2014/main" id="{B43766CD-305A-437B-BFC6-362E437B891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109" r="20954"/>
          <a:stretch/>
        </p:blipFill>
        <p:spPr>
          <a:xfrm>
            <a:off x="20" y="10"/>
            <a:ext cx="3476673" cy="6857990"/>
          </a:xfrm>
          <a:prstGeom prst="rect">
            <a:avLst/>
          </a:prstGeom>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F570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3EBF120-5E18-4FEE-984E-109ECA515922}"/>
              </a:ext>
            </a:extLst>
          </p:cNvPr>
          <p:cNvSpPr>
            <a:spLocks noGrp="1"/>
          </p:cNvSpPr>
          <p:nvPr>
            <p:ph type="title"/>
          </p:nvPr>
        </p:nvSpPr>
        <p:spPr/>
        <p:txBody>
          <a:bodyPr/>
          <a:lstStyle/>
          <a:p>
            <a:r>
              <a:rPr lang="en-US" altLang="en-US" sz="5400" b="1">
                <a:solidFill>
                  <a:schemeClr val="tx2"/>
                </a:solidFill>
              </a:rPr>
              <a:t>Coffee</a:t>
            </a:r>
          </a:p>
        </p:txBody>
      </p:sp>
      <p:sp>
        <p:nvSpPr>
          <p:cNvPr id="35843" name="Content Placeholder 2">
            <a:extLst>
              <a:ext uri="{FF2B5EF4-FFF2-40B4-BE49-F238E27FC236}">
                <a16:creationId xmlns:a16="http://schemas.microsoft.com/office/drawing/2014/main" id="{A6094618-330A-4D25-BA4D-2A0585764955}"/>
              </a:ext>
            </a:extLst>
          </p:cNvPr>
          <p:cNvSpPr>
            <a:spLocks noGrp="1"/>
          </p:cNvSpPr>
          <p:nvPr>
            <p:ph idx="1"/>
          </p:nvPr>
        </p:nvSpPr>
        <p:spPr/>
        <p:txBody>
          <a:bodyPr/>
          <a:lstStyle/>
          <a:p>
            <a:r>
              <a:rPr lang="en-US" altLang="en-US"/>
              <a:t>Active area of research</a:t>
            </a:r>
          </a:p>
          <a:p>
            <a:r>
              <a:rPr lang="en-US" altLang="en-US"/>
              <a:t>Plain cup of coffee has only 2 calories</a:t>
            </a:r>
          </a:p>
          <a:p>
            <a:r>
              <a:rPr lang="en-US" altLang="en-US"/>
              <a:t>Extras pack on the calories:</a:t>
            </a:r>
          </a:p>
          <a:p>
            <a:pPr lvl="1"/>
            <a:r>
              <a:rPr lang="en-US" altLang="en-US" sz="3200"/>
              <a:t>Heavy Whipping Cream:  52 Calories</a:t>
            </a:r>
          </a:p>
          <a:p>
            <a:pPr lvl="1"/>
            <a:r>
              <a:rPr lang="en-US" altLang="en-US" sz="3200"/>
              <a:t>Table Sugar:  49 Calories</a:t>
            </a:r>
          </a:p>
          <a:p>
            <a:pPr lvl="1"/>
            <a:r>
              <a:rPr lang="en-US" altLang="en-US" sz="3200"/>
              <a:t>Half-and-Half:  20 Calories</a:t>
            </a:r>
          </a:p>
          <a:p>
            <a:pPr lvl="1"/>
            <a:r>
              <a:rPr lang="en-US" altLang="en-US" sz="3200"/>
              <a:t>Fat-Free Milk:  5 Calories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D56755F-1E9F-4A85-A626-F884BDBC822A}"/>
              </a:ext>
            </a:extLst>
          </p:cNvPr>
          <p:cNvSpPr>
            <a:spLocks noGrp="1"/>
          </p:cNvSpPr>
          <p:nvPr>
            <p:ph type="title"/>
          </p:nvPr>
        </p:nvSpPr>
        <p:spPr>
          <a:xfrm>
            <a:off x="3724072" y="629268"/>
            <a:ext cx="4939868" cy="1286160"/>
          </a:xfrm>
        </p:spPr>
        <p:txBody>
          <a:bodyPr vert="horz" lIns="91440" tIns="45720" rIns="91440" bIns="45720" rtlCol="0" anchor="b">
            <a:normAutofit/>
          </a:bodyPr>
          <a:lstStyle/>
          <a:p>
            <a:pPr algn="l" eaLnBrk="1" hangingPunct="1">
              <a:lnSpc>
                <a:spcPct val="90000"/>
              </a:lnSpc>
            </a:pPr>
            <a:r>
              <a:rPr lang="en-US" altLang="en-US" sz="4100" b="1"/>
              <a:t>McCafe Caramel Frappe</a:t>
            </a:r>
          </a:p>
        </p:txBody>
      </p:sp>
      <p:sp>
        <p:nvSpPr>
          <p:cNvPr id="36867" name="Content Placeholder 2">
            <a:extLst>
              <a:ext uri="{FF2B5EF4-FFF2-40B4-BE49-F238E27FC236}">
                <a16:creationId xmlns:a16="http://schemas.microsoft.com/office/drawing/2014/main" id="{0827F431-FA3E-4BE9-A5C9-6DE25177B9EC}"/>
              </a:ext>
            </a:extLst>
          </p:cNvPr>
          <p:cNvSpPr>
            <a:spLocks noGrp="1"/>
          </p:cNvSpPr>
          <p:nvPr>
            <p:ph sz="half" idx="1"/>
          </p:nvPr>
        </p:nvSpPr>
        <p:spPr>
          <a:xfrm>
            <a:off x="3724073" y="2438400"/>
            <a:ext cx="4939867" cy="3785419"/>
          </a:xfrm>
        </p:spPr>
        <p:txBody>
          <a:bodyPr vert="horz" lIns="91440" tIns="45720" rIns="91440" bIns="45720" rtlCol="0">
            <a:normAutofit/>
          </a:bodyPr>
          <a:lstStyle/>
          <a:p>
            <a:pPr indent="-228600" eaLnBrk="1" hangingPunct="1">
              <a:lnSpc>
                <a:spcPct val="90000"/>
              </a:lnSpc>
            </a:pPr>
            <a:r>
              <a:rPr lang="en-US" altLang="en-US" sz="2400" dirty="0"/>
              <a:t>12 oz Cup</a:t>
            </a:r>
          </a:p>
          <a:p>
            <a:pPr indent="-228600" eaLnBrk="1" hangingPunct="1">
              <a:lnSpc>
                <a:spcPct val="90000"/>
              </a:lnSpc>
            </a:pPr>
            <a:r>
              <a:rPr lang="en-US" altLang="en-US" sz="2400" dirty="0"/>
              <a:t>-450 Calories</a:t>
            </a:r>
          </a:p>
          <a:p>
            <a:pPr indent="-228600" eaLnBrk="1" hangingPunct="1">
              <a:lnSpc>
                <a:spcPct val="90000"/>
              </a:lnSpc>
            </a:pPr>
            <a:r>
              <a:rPr lang="en-US" altLang="en-US" sz="2400" dirty="0"/>
              <a:t>-57 Grams of Sugar</a:t>
            </a:r>
          </a:p>
          <a:p>
            <a:pPr indent="-228600" eaLnBrk="1" hangingPunct="1">
              <a:lnSpc>
                <a:spcPct val="90000"/>
              </a:lnSpc>
            </a:pPr>
            <a:r>
              <a:rPr lang="en-US" altLang="en-US" sz="2400" dirty="0"/>
              <a:t>14 teaspoons of sugar</a:t>
            </a:r>
          </a:p>
          <a:p>
            <a:pPr indent="-228600" eaLnBrk="1" hangingPunct="1">
              <a:lnSpc>
                <a:spcPct val="90000"/>
              </a:lnSpc>
            </a:pPr>
            <a:endParaRPr lang="en-US" altLang="en-US" sz="2400" dirty="0"/>
          </a:p>
          <a:p>
            <a:pPr indent="-228600" eaLnBrk="1" hangingPunct="1">
              <a:lnSpc>
                <a:spcPct val="90000"/>
              </a:lnSpc>
            </a:pPr>
            <a:r>
              <a:rPr lang="en-US" altLang="en-US" sz="2400" dirty="0"/>
              <a:t>If You Drank One of These Every Day for a Year, You Could Gain </a:t>
            </a:r>
            <a:r>
              <a:rPr lang="en-US" altLang="en-US" sz="2400" u="sng" dirty="0"/>
              <a:t>47 Pounds</a:t>
            </a:r>
            <a:r>
              <a:rPr lang="en-US" altLang="en-US" sz="2400" dirty="0"/>
              <a:t>!</a:t>
            </a:r>
          </a:p>
        </p:txBody>
      </p:sp>
      <p:pic>
        <p:nvPicPr>
          <p:cNvPr id="36868" name="Content Placeholder 4" descr="mcdonalds-Frappe-Caramel-Small.png">
            <a:extLst>
              <a:ext uri="{FF2B5EF4-FFF2-40B4-BE49-F238E27FC236}">
                <a16:creationId xmlns:a16="http://schemas.microsoft.com/office/drawing/2014/main" id="{D9347C40-8848-4708-954E-1490F3F15C3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687" r="20375"/>
          <a:stretch/>
        </p:blipFill>
        <p:spPr>
          <a:xfrm>
            <a:off x="20" y="10"/>
            <a:ext cx="3476673" cy="6857990"/>
          </a:xfrm>
          <a:prstGeom prst="rect">
            <a:avLst/>
          </a:prstGeom>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B8F3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4"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a:extLst>
              <a:ext uri="{FF2B5EF4-FFF2-40B4-BE49-F238E27FC236}">
                <a16:creationId xmlns:a16="http://schemas.microsoft.com/office/drawing/2014/main" id="{56BD8916-0BEE-4291-BB19-5F6EA94AB9D1}"/>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eaLnBrk="1" hangingPunct="1">
              <a:lnSpc>
                <a:spcPct val="90000"/>
              </a:lnSpc>
            </a:pPr>
            <a:r>
              <a:rPr lang="en-US" altLang="en-US" sz="4700" b="1"/>
              <a:t>McCafe Iced Mocha</a:t>
            </a:r>
          </a:p>
        </p:txBody>
      </p:sp>
      <p:sp>
        <p:nvSpPr>
          <p:cNvPr id="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1" name="Content Placeholder 2">
            <a:extLst>
              <a:ext uri="{FF2B5EF4-FFF2-40B4-BE49-F238E27FC236}">
                <a16:creationId xmlns:a16="http://schemas.microsoft.com/office/drawing/2014/main" id="{0793E361-EA6A-4387-9A6A-337AAA497740}"/>
              </a:ext>
            </a:extLst>
          </p:cNvPr>
          <p:cNvSpPr>
            <a:spLocks noGrp="1"/>
          </p:cNvSpPr>
          <p:nvPr>
            <p:ph sz="half" idx="1"/>
          </p:nvPr>
        </p:nvSpPr>
        <p:spPr>
          <a:xfrm>
            <a:off x="480060" y="2872899"/>
            <a:ext cx="3634740" cy="3320668"/>
          </a:xfrm>
        </p:spPr>
        <p:txBody>
          <a:bodyPr vert="horz" lIns="91440" tIns="45720" rIns="91440" bIns="45720" rtlCol="0">
            <a:noAutofit/>
          </a:bodyPr>
          <a:lstStyle/>
          <a:p>
            <a:pPr indent="-228600" eaLnBrk="1" hangingPunct="1">
              <a:lnSpc>
                <a:spcPct val="90000"/>
              </a:lnSpc>
            </a:pPr>
            <a:r>
              <a:rPr lang="en-US" altLang="en-US" sz="2400" dirty="0"/>
              <a:t>12 oz Cup</a:t>
            </a:r>
          </a:p>
          <a:p>
            <a:pPr indent="-228600" eaLnBrk="1" hangingPunct="1">
              <a:lnSpc>
                <a:spcPct val="90000"/>
              </a:lnSpc>
            </a:pPr>
            <a:r>
              <a:rPr lang="en-US" altLang="en-US" sz="2400" dirty="0"/>
              <a:t>-280 Calories</a:t>
            </a:r>
          </a:p>
          <a:p>
            <a:pPr indent="-228600" eaLnBrk="1" hangingPunct="1">
              <a:lnSpc>
                <a:spcPct val="90000"/>
              </a:lnSpc>
            </a:pPr>
            <a:r>
              <a:rPr lang="en-US" altLang="en-US" sz="2400" dirty="0"/>
              <a:t>-35 Grams of Sugar</a:t>
            </a:r>
          </a:p>
          <a:p>
            <a:pPr indent="-228600" eaLnBrk="1" hangingPunct="1">
              <a:lnSpc>
                <a:spcPct val="90000"/>
              </a:lnSpc>
            </a:pPr>
            <a:r>
              <a:rPr lang="en-US" altLang="en-US" sz="2400" dirty="0"/>
              <a:t>8.75 teaspoons of sugar</a:t>
            </a:r>
          </a:p>
          <a:p>
            <a:pPr indent="-228600" eaLnBrk="1" hangingPunct="1">
              <a:lnSpc>
                <a:spcPct val="90000"/>
              </a:lnSpc>
            </a:pPr>
            <a:endParaRPr lang="en-US" altLang="en-US" sz="2400" dirty="0"/>
          </a:p>
          <a:p>
            <a:pPr indent="-228600" eaLnBrk="1" hangingPunct="1">
              <a:lnSpc>
                <a:spcPct val="90000"/>
              </a:lnSpc>
            </a:pPr>
            <a:r>
              <a:rPr lang="en-US" altLang="en-US" sz="2400" dirty="0"/>
              <a:t>If You Drank One of These Every Day for a Year, You Could Gain </a:t>
            </a:r>
            <a:r>
              <a:rPr lang="en-US" altLang="en-US" sz="2400" u="sng" dirty="0"/>
              <a:t>27 Pounds</a:t>
            </a:r>
            <a:r>
              <a:rPr lang="en-US" altLang="en-US" sz="2400" dirty="0"/>
              <a:t>!</a:t>
            </a:r>
          </a:p>
        </p:txBody>
      </p:sp>
      <p:pic>
        <p:nvPicPr>
          <p:cNvPr id="37892" name="Content Placeholder 4" descr="mcdonalds-McCafe-Iced-Mocha-Small.png">
            <a:extLst>
              <a:ext uri="{FF2B5EF4-FFF2-40B4-BE49-F238E27FC236}">
                <a16:creationId xmlns:a16="http://schemas.microsoft.com/office/drawing/2014/main" id="{1A2F4F9E-4D62-48FB-ACDB-05859633A3E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210" r="6816"/>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Freeform: Shape 99">
            <a:extLst>
              <a:ext uri="{FF2B5EF4-FFF2-40B4-BE49-F238E27FC236}">
                <a16:creationId xmlns:a16="http://schemas.microsoft.com/office/drawing/2014/main" id="{8FF5081D-6F37-4BB4-B5EA-A11692358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rgbClr val="814D4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Coca-Cola® Classic Soda, 12 cans / 12 fl oz - QFC">
            <a:extLst>
              <a:ext uri="{FF2B5EF4-FFF2-40B4-BE49-F238E27FC236}">
                <a16:creationId xmlns:a16="http://schemas.microsoft.com/office/drawing/2014/main" id="{48B67800-F8DE-429C-8886-8E18571495D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544" b="1645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a:extLst>
              <a:ext uri="{FF2B5EF4-FFF2-40B4-BE49-F238E27FC236}">
                <a16:creationId xmlns:a16="http://schemas.microsoft.com/office/drawing/2014/main" id="{B8DC041D-D1C3-4296-85D0-23923F3A4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627698"/>
            <a:ext cx="8186737"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965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1" name="Title 1">
            <a:extLst>
              <a:ext uri="{FF2B5EF4-FFF2-40B4-BE49-F238E27FC236}">
                <a16:creationId xmlns:a16="http://schemas.microsoft.com/office/drawing/2014/main" id="{344430AC-AACC-427B-97A4-5E36CC1F4EAC}"/>
              </a:ext>
            </a:extLst>
          </p:cNvPr>
          <p:cNvSpPr>
            <a:spLocks noGrp="1"/>
          </p:cNvSpPr>
          <p:nvPr>
            <p:ph type="title"/>
          </p:nvPr>
        </p:nvSpPr>
        <p:spPr>
          <a:xfrm>
            <a:off x="3724072" y="629268"/>
            <a:ext cx="4939868" cy="1286160"/>
          </a:xfrm>
        </p:spPr>
        <p:txBody>
          <a:bodyPr anchor="b">
            <a:normAutofit fontScale="90000"/>
          </a:bodyPr>
          <a:lstStyle/>
          <a:p>
            <a:r>
              <a:rPr lang="en-US" dirty="0"/>
              <a:t>How much calories  and sugar is in the entire bottle?</a:t>
            </a:r>
          </a:p>
        </p:txBody>
      </p:sp>
      <p:sp>
        <p:nvSpPr>
          <p:cNvPr id="15366" name="Content Placeholder 15365">
            <a:extLst>
              <a:ext uri="{FF2B5EF4-FFF2-40B4-BE49-F238E27FC236}">
                <a16:creationId xmlns:a16="http://schemas.microsoft.com/office/drawing/2014/main" id="{52CD6A00-7CBD-4A13-AD79-BB5144DC890D}"/>
              </a:ext>
            </a:extLst>
          </p:cNvPr>
          <p:cNvSpPr>
            <a:spLocks noGrp="1"/>
          </p:cNvSpPr>
          <p:nvPr>
            <p:ph idx="1"/>
          </p:nvPr>
        </p:nvSpPr>
        <p:spPr>
          <a:xfrm>
            <a:off x="3724073" y="2438400"/>
            <a:ext cx="4939867" cy="3785419"/>
          </a:xfrm>
        </p:spPr>
        <p:txBody>
          <a:bodyPr>
            <a:normAutofit lnSpcReduction="10000"/>
          </a:bodyPr>
          <a:lstStyle/>
          <a:p>
            <a:r>
              <a:rPr lang="en-US" sz="2400" dirty="0"/>
              <a:t>How many Servings?</a:t>
            </a:r>
          </a:p>
          <a:p>
            <a:r>
              <a:rPr lang="en-US" sz="2400" dirty="0"/>
              <a:t>4</a:t>
            </a:r>
          </a:p>
          <a:p>
            <a:r>
              <a:rPr lang="en-US" sz="2400" dirty="0"/>
              <a:t>How many calories?</a:t>
            </a:r>
          </a:p>
          <a:p>
            <a:r>
              <a:rPr lang="en-US" sz="2400" dirty="0"/>
              <a:t>280 X 4 = 1,120</a:t>
            </a:r>
          </a:p>
          <a:p>
            <a:r>
              <a:rPr lang="en-US" sz="2400" dirty="0"/>
              <a:t>How much sugar?</a:t>
            </a:r>
          </a:p>
          <a:p>
            <a:r>
              <a:rPr lang="en-US" sz="2400" dirty="0"/>
              <a:t>6g X 4= 24g</a:t>
            </a:r>
          </a:p>
          <a:p>
            <a:r>
              <a:rPr lang="en-US" sz="2400" dirty="0"/>
              <a:t>How many teaspoons of sugar?</a:t>
            </a:r>
          </a:p>
          <a:p>
            <a:r>
              <a:rPr lang="en-US" sz="2400" dirty="0"/>
              <a:t>1 teaspoon =  4G</a:t>
            </a:r>
          </a:p>
          <a:p>
            <a:r>
              <a:rPr lang="en-US" sz="2400" dirty="0"/>
              <a:t>4 /24= 6 teaspoons</a:t>
            </a:r>
          </a:p>
        </p:txBody>
      </p:sp>
      <p:pic>
        <p:nvPicPr>
          <p:cNvPr id="15362" name="Picture 2" descr="Serving Size on the New Nutrition Facts Label | FDA">
            <a:extLst>
              <a:ext uri="{FF2B5EF4-FFF2-40B4-BE49-F238E27FC236}">
                <a16:creationId xmlns:a16="http://schemas.microsoft.com/office/drawing/2014/main" id="{683EE790-5612-45BF-BFBC-CA7AE78EEC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49"/>
          <a:stretch/>
        </p:blipFill>
        <p:spPr bwMode="auto">
          <a:xfrm>
            <a:off x="0" y="10"/>
            <a:ext cx="3724072"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9DD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35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366">
                                            <p:txEl>
                                              <p:pRg st="1" end="1"/>
                                            </p:txEl>
                                          </p:spTgt>
                                        </p:tgtEl>
                                        <p:attrNameLst>
                                          <p:attrName>style.visibility</p:attrName>
                                        </p:attrNameLst>
                                      </p:cBhvr>
                                      <p:to>
                                        <p:strVal val="visible"/>
                                      </p:to>
                                    </p:set>
                                    <p:anim calcmode="lin" valueType="num">
                                      <p:cBhvr additive="base">
                                        <p:cTn id="11" dur="500" fill="hold"/>
                                        <p:tgtEl>
                                          <p:spTgt spid="1536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366">
                                            <p:txEl>
                                              <p:pRg st="2" end="2"/>
                                            </p:txEl>
                                          </p:spTgt>
                                        </p:tgtEl>
                                        <p:attrNameLst>
                                          <p:attrName>style.visibility</p:attrName>
                                        </p:attrNameLst>
                                      </p:cBhvr>
                                      <p:to>
                                        <p:strVal val="visible"/>
                                      </p:to>
                                    </p:set>
                                    <p:animEffect transition="in" filter="fade">
                                      <p:cBhvr>
                                        <p:cTn id="17" dur="1000"/>
                                        <p:tgtEl>
                                          <p:spTgt spid="15366">
                                            <p:txEl>
                                              <p:pRg st="2" end="2"/>
                                            </p:txEl>
                                          </p:spTgt>
                                        </p:tgtEl>
                                      </p:cBhvr>
                                    </p:animEffect>
                                    <p:anim calcmode="lin" valueType="num">
                                      <p:cBhvr>
                                        <p:cTn id="18" dur="10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3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366">
                                            <p:txEl>
                                              <p:pRg st="3" end="3"/>
                                            </p:txEl>
                                          </p:spTgt>
                                        </p:tgtEl>
                                        <p:attrNameLst>
                                          <p:attrName>style.visibility</p:attrName>
                                        </p:attrNameLst>
                                      </p:cBhvr>
                                      <p:to>
                                        <p:strVal val="visible"/>
                                      </p:to>
                                    </p:set>
                                    <p:animEffect transition="in" filter="fade">
                                      <p:cBhvr>
                                        <p:cTn id="24" dur="500"/>
                                        <p:tgtEl>
                                          <p:spTgt spid="1536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5366">
                                            <p:txEl>
                                              <p:pRg st="4" end="4"/>
                                            </p:txEl>
                                          </p:spTgt>
                                        </p:tgtEl>
                                        <p:attrNameLst>
                                          <p:attrName>style.visibility</p:attrName>
                                        </p:attrNameLst>
                                      </p:cBhvr>
                                      <p:to>
                                        <p:strVal val="visible"/>
                                      </p:to>
                                    </p:set>
                                    <p:animEffect transition="in" filter="randombar(horizontal)">
                                      <p:cBhvr>
                                        <p:cTn id="29" dur="500"/>
                                        <p:tgtEl>
                                          <p:spTgt spid="1536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5366">
                                            <p:txEl>
                                              <p:pRg st="5" end="5"/>
                                            </p:txEl>
                                          </p:spTgt>
                                        </p:tgtEl>
                                        <p:attrNameLst>
                                          <p:attrName>style.visibility</p:attrName>
                                        </p:attrNameLst>
                                      </p:cBhvr>
                                      <p:to>
                                        <p:strVal val="visible"/>
                                      </p:to>
                                    </p:set>
                                    <p:animEffect transition="in" filter="wheel(1)">
                                      <p:cBhvr>
                                        <p:cTn id="34" dur="2000"/>
                                        <p:tgtEl>
                                          <p:spTgt spid="1536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5366">
                                            <p:txEl>
                                              <p:pRg st="6" end="6"/>
                                            </p:txEl>
                                          </p:spTgt>
                                        </p:tgtEl>
                                        <p:attrNameLst>
                                          <p:attrName>style.visibility</p:attrName>
                                        </p:attrNameLst>
                                      </p:cBhvr>
                                      <p:to>
                                        <p:strVal val="visible"/>
                                      </p:to>
                                    </p:set>
                                    <p:animEffect transition="in" filter="circle(in)">
                                      <p:cBhvr>
                                        <p:cTn id="39" dur="2000"/>
                                        <p:tgtEl>
                                          <p:spTgt spid="15366">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5366">
                                            <p:txEl>
                                              <p:pRg st="7" end="7"/>
                                            </p:txEl>
                                          </p:spTgt>
                                        </p:tgtEl>
                                        <p:attrNameLst>
                                          <p:attrName>style.visibility</p:attrName>
                                        </p:attrNameLst>
                                      </p:cBhvr>
                                      <p:to>
                                        <p:strVal val="visible"/>
                                      </p:to>
                                    </p:set>
                                    <p:animEffect transition="in" filter="fade">
                                      <p:cBhvr>
                                        <p:cTn id="44" dur="2000"/>
                                        <p:tgtEl>
                                          <p:spTgt spid="15366">
                                            <p:txEl>
                                              <p:pRg st="7" end="7"/>
                                            </p:txEl>
                                          </p:spTgt>
                                        </p:tgtEl>
                                      </p:cBhvr>
                                    </p:animEffect>
                                    <p:anim calcmode="lin" valueType="num">
                                      <p:cBhvr>
                                        <p:cTn id="45" dur="2000" fill="hold"/>
                                        <p:tgtEl>
                                          <p:spTgt spid="15366">
                                            <p:txEl>
                                              <p:pRg st="7" end="7"/>
                                            </p:txEl>
                                          </p:spTgt>
                                        </p:tgtEl>
                                        <p:attrNameLst>
                                          <p:attrName>ppt_w</p:attrName>
                                        </p:attrNameLst>
                                      </p:cBhvr>
                                      <p:tavLst>
                                        <p:tav tm="0" fmla="#ppt_w*sin(2.5*pi*$)">
                                          <p:val>
                                            <p:fltVal val="0"/>
                                          </p:val>
                                        </p:tav>
                                        <p:tav tm="100000">
                                          <p:val>
                                            <p:fltVal val="1"/>
                                          </p:val>
                                        </p:tav>
                                      </p:tavLst>
                                    </p:anim>
                                    <p:anim calcmode="lin" valueType="num">
                                      <p:cBhvr>
                                        <p:cTn id="46" dur="2000" fill="hold"/>
                                        <p:tgtEl>
                                          <p:spTgt spid="1536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5366">
                                            <p:txEl>
                                              <p:pRg st="8" end="8"/>
                                            </p:txEl>
                                          </p:spTgt>
                                        </p:tgtEl>
                                        <p:attrNameLst>
                                          <p:attrName>style.visibility</p:attrName>
                                        </p:attrNameLst>
                                      </p:cBhvr>
                                      <p:to>
                                        <p:strVal val="visible"/>
                                      </p:to>
                                    </p:set>
                                    <p:anim calcmode="lin" valueType="num">
                                      <p:cBhvr>
                                        <p:cTn id="51" dur="1000" fill="hold"/>
                                        <p:tgtEl>
                                          <p:spTgt spid="15366">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15366">
                                            <p:txEl>
                                              <p:pRg st="8" end="8"/>
                                            </p:txEl>
                                          </p:spTgt>
                                        </p:tgtEl>
                                        <p:attrNameLst>
                                          <p:attrName>ppt_h</p:attrName>
                                        </p:attrNameLst>
                                      </p:cBhvr>
                                      <p:tavLst>
                                        <p:tav tm="0">
                                          <p:val>
                                            <p:fltVal val="0"/>
                                          </p:val>
                                        </p:tav>
                                        <p:tav tm="100000">
                                          <p:val>
                                            <p:strVal val="#ppt_h"/>
                                          </p:val>
                                        </p:tav>
                                      </p:tavLst>
                                    </p:anim>
                                    <p:anim calcmode="lin" valueType="num">
                                      <p:cBhvr>
                                        <p:cTn id="53" dur="1000" fill="hold"/>
                                        <p:tgtEl>
                                          <p:spTgt spid="15366">
                                            <p:txEl>
                                              <p:pRg st="8" end="8"/>
                                            </p:txEl>
                                          </p:spTgt>
                                        </p:tgtEl>
                                        <p:attrNameLst>
                                          <p:attrName>style.rotation</p:attrName>
                                        </p:attrNameLst>
                                      </p:cBhvr>
                                      <p:tavLst>
                                        <p:tav tm="0">
                                          <p:val>
                                            <p:fltVal val="90"/>
                                          </p:val>
                                        </p:tav>
                                        <p:tav tm="100000">
                                          <p:val>
                                            <p:fltVal val="0"/>
                                          </p:val>
                                        </p:tav>
                                      </p:tavLst>
                                    </p:anim>
                                    <p:animEffect transition="in" filter="fade">
                                      <p:cBhvr>
                                        <p:cTn id="54" dur="1000"/>
                                        <p:tgtEl>
                                          <p:spTgt spid="153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a:extLst>
              <a:ext uri="{FF2B5EF4-FFF2-40B4-BE49-F238E27FC236}">
                <a16:creationId xmlns:a16="http://schemas.microsoft.com/office/drawing/2014/main" id="{B3A5775B-7234-4FE9-8B18-2725C0712883}"/>
              </a:ext>
            </a:extLst>
          </p:cNvPr>
          <p:cNvSpPr>
            <a:spLocks noGrp="1"/>
          </p:cNvSpPr>
          <p:nvPr>
            <p:ph type="ctrTitle"/>
          </p:nvPr>
        </p:nvSpPr>
        <p:spPr/>
        <p:txBody>
          <a:bodyPr/>
          <a:lstStyle/>
          <a:p>
            <a:r>
              <a:rPr lang="en-US" altLang="en-US" sz="6000" b="1">
                <a:solidFill>
                  <a:schemeClr val="tx2"/>
                </a:solidFill>
              </a:rPr>
              <a:t>Questions?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3874423-116D-4CF1-B026-41D6C604D6E5}"/>
              </a:ext>
            </a:extLst>
          </p:cNvPr>
          <p:cNvSpPr>
            <a:spLocks noGrp="1"/>
          </p:cNvSpPr>
          <p:nvPr>
            <p:ph type="title"/>
          </p:nvPr>
        </p:nvSpPr>
        <p:spPr/>
        <p:txBody>
          <a:bodyPr/>
          <a:lstStyle/>
          <a:p>
            <a:r>
              <a:rPr lang="en-US" altLang="en-US" sz="5400" b="1">
                <a:solidFill>
                  <a:schemeClr val="tx2"/>
                </a:solidFill>
              </a:rPr>
              <a:t>References</a:t>
            </a:r>
          </a:p>
        </p:txBody>
      </p:sp>
      <p:sp>
        <p:nvSpPr>
          <p:cNvPr id="39939" name="Content Placeholder 2">
            <a:extLst>
              <a:ext uri="{FF2B5EF4-FFF2-40B4-BE49-F238E27FC236}">
                <a16:creationId xmlns:a16="http://schemas.microsoft.com/office/drawing/2014/main" id="{E0980F00-978D-4BAE-AF0F-2C610C16A6A0}"/>
              </a:ext>
            </a:extLst>
          </p:cNvPr>
          <p:cNvSpPr>
            <a:spLocks noGrp="1"/>
          </p:cNvSpPr>
          <p:nvPr>
            <p:ph idx="1"/>
          </p:nvPr>
        </p:nvSpPr>
        <p:spPr>
          <a:xfrm>
            <a:off x="457200" y="1600200"/>
            <a:ext cx="8229600" cy="4953000"/>
          </a:xfrm>
        </p:spPr>
        <p:txBody>
          <a:bodyPr/>
          <a:lstStyle/>
          <a:p>
            <a:r>
              <a:rPr lang="en-US" altLang="en-US" sz="2400"/>
              <a:t>Centers for Disease Control and Prevention</a:t>
            </a:r>
          </a:p>
          <a:p>
            <a:r>
              <a:rPr lang="en-US" altLang="en-US" sz="2400"/>
              <a:t>National Dairy Council</a:t>
            </a:r>
          </a:p>
          <a:p>
            <a:r>
              <a:rPr lang="en-US" altLang="en-US" sz="2400"/>
              <a:t>Eat Smart Move More South Carolina</a:t>
            </a:r>
          </a:p>
          <a:p>
            <a:r>
              <a:rPr lang="en-US" altLang="en-US" sz="2400" i="1"/>
              <a:t>The Health Professional’s Guide to Popular Dietary Supplements </a:t>
            </a:r>
            <a:r>
              <a:rPr lang="en-US" altLang="en-US" sz="2400"/>
              <a:t>(3</a:t>
            </a:r>
            <a:r>
              <a:rPr lang="en-US" altLang="en-US" sz="2400" baseline="30000"/>
              <a:t>rd</a:t>
            </a:r>
            <a:r>
              <a:rPr lang="en-US" altLang="en-US" sz="2400"/>
              <a:t> Edition)</a:t>
            </a:r>
          </a:p>
          <a:p>
            <a:r>
              <a:rPr lang="en-US" altLang="en-US" sz="2400" i="1"/>
              <a:t>Complete Food and Nutrition Guide </a:t>
            </a:r>
          </a:p>
          <a:p>
            <a:r>
              <a:rPr lang="en-US" altLang="en-US" sz="2400"/>
              <a:t>( 3</a:t>
            </a:r>
            <a:r>
              <a:rPr lang="en-US" altLang="en-US" sz="2400" baseline="30000"/>
              <a:t>rd</a:t>
            </a:r>
            <a:r>
              <a:rPr lang="en-US" altLang="en-US" sz="2400"/>
              <a:t> Edition)</a:t>
            </a:r>
          </a:p>
          <a:p>
            <a:r>
              <a:rPr lang="en-US" altLang="en-US" sz="2400">
                <a:hlinkClick r:id="rId3"/>
              </a:rPr>
              <a:t>www.webmd.com</a:t>
            </a:r>
            <a:endParaRPr lang="en-US" altLang="en-US" sz="2400"/>
          </a:p>
          <a:p>
            <a:r>
              <a:rPr lang="en-US" altLang="en-US" sz="2400">
                <a:hlinkClick r:id="rId4"/>
              </a:rPr>
              <a:t>www.eatright.org</a:t>
            </a:r>
            <a:endParaRPr lang="en-US" altLang="en-US" sz="2400"/>
          </a:p>
          <a:p>
            <a:r>
              <a:rPr lang="en-US" altLang="en-US" sz="2400">
                <a:hlinkClick r:id="rId5"/>
              </a:rPr>
              <a:t>www.marininstitute.org</a:t>
            </a:r>
            <a:r>
              <a:rPr lang="en-US" altLang="en-US" sz="2400"/>
              <a:t> </a:t>
            </a:r>
          </a:p>
          <a:p>
            <a:r>
              <a:rPr lang="en-US" altLang="en-US" sz="2400">
                <a:hlinkClick r:id="rId6"/>
              </a:rPr>
              <a:t>www.mayoclinic.com</a:t>
            </a:r>
            <a:r>
              <a:rPr lang="en-US" altLang="en-US" sz="2400"/>
              <a:t> </a:t>
            </a:r>
          </a:p>
          <a:p>
            <a:endParaRPr lang="en-US" alt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F705ED2-5FE8-4A83-A43E-6DA678963B7E}"/>
              </a:ext>
            </a:extLst>
          </p:cNvPr>
          <p:cNvSpPr>
            <a:spLocks noGrp="1"/>
          </p:cNvSpPr>
          <p:nvPr>
            <p:ph type="ctrTitle"/>
          </p:nvPr>
        </p:nvSpPr>
        <p:spPr/>
        <p:txBody>
          <a:bodyPr/>
          <a:lstStyle/>
          <a:p>
            <a:r>
              <a:rPr lang="en-US" altLang="en-US" sz="5400" b="1">
                <a:solidFill>
                  <a:schemeClr val="tx2"/>
                </a:solidFill>
              </a:rPr>
              <a:t>For Teachers Only…..</a:t>
            </a:r>
          </a:p>
        </p:txBody>
      </p:sp>
      <p:sp>
        <p:nvSpPr>
          <p:cNvPr id="3" name="Subtitle 2">
            <a:extLst>
              <a:ext uri="{FF2B5EF4-FFF2-40B4-BE49-F238E27FC236}">
                <a16:creationId xmlns:a16="http://schemas.microsoft.com/office/drawing/2014/main" id="{A0601E58-D4CF-45D4-82EB-E7DCF9944FA3}"/>
              </a:ext>
            </a:extLst>
          </p:cNvPr>
          <p:cNvSpPr>
            <a:spLocks noGrp="1"/>
          </p:cNvSpPr>
          <p:nvPr>
            <p:ph type="subTitle" idx="1"/>
          </p:nvPr>
        </p:nvSpPr>
        <p:spPr/>
        <p:txBody>
          <a:bodyPr/>
          <a:lstStyle/>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4" name="Rectangle 512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45" name="Freeform: Shape 513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46" name="Freeform: Shape 513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2" name="Title 1">
            <a:extLst>
              <a:ext uri="{FF2B5EF4-FFF2-40B4-BE49-F238E27FC236}">
                <a16:creationId xmlns:a16="http://schemas.microsoft.com/office/drawing/2014/main" id="{4FDDFA96-57F1-48E4-BE62-477A0E22F514}"/>
              </a:ext>
            </a:extLst>
          </p:cNvPr>
          <p:cNvSpPr>
            <a:spLocks noGrp="1"/>
          </p:cNvSpPr>
          <p:nvPr>
            <p:ph type="title"/>
          </p:nvPr>
        </p:nvSpPr>
        <p:spPr>
          <a:xfrm>
            <a:off x="466344" y="1161288"/>
            <a:ext cx="2702052" cy="4526280"/>
          </a:xfrm>
        </p:spPr>
        <p:txBody>
          <a:bodyPr>
            <a:normAutofit/>
          </a:bodyPr>
          <a:lstStyle/>
          <a:p>
            <a:r>
              <a:rPr lang="en-US" altLang="en-US" sz="3500" b="1"/>
              <a:t>Why “Rethink” Your Drink?</a:t>
            </a:r>
          </a:p>
        </p:txBody>
      </p:sp>
      <p:sp>
        <p:nvSpPr>
          <p:cNvPr id="5147" name="Rectangle 513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148" name="Content Placeholder 2">
            <a:extLst>
              <a:ext uri="{FF2B5EF4-FFF2-40B4-BE49-F238E27FC236}">
                <a16:creationId xmlns:a16="http://schemas.microsoft.com/office/drawing/2014/main" id="{32861FAA-0510-2D04-4692-B21693B4ADB7}"/>
              </a:ext>
            </a:extLst>
          </p:cNvPr>
          <p:cNvGraphicFramePr>
            <a:graphicFrameLocks noGrp="1"/>
          </p:cNvGraphicFramePr>
          <p:nvPr>
            <p:ph idx="1"/>
            <p:extLst>
              <p:ext uri="{D42A27DB-BD31-4B8C-83A1-F6EECF244321}">
                <p14:modId xmlns:p14="http://schemas.microsoft.com/office/powerpoint/2010/main" val="4166569573"/>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EFC98AB-DD1B-4ACF-A6F2-16A5B6FBDF78}"/>
              </a:ext>
            </a:extLst>
          </p:cNvPr>
          <p:cNvSpPr>
            <a:spLocks noGrp="1"/>
          </p:cNvSpPr>
          <p:nvPr>
            <p:ph type="title"/>
          </p:nvPr>
        </p:nvSpPr>
        <p:spPr/>
        <p:txBody>
          <a:bodyPr/>
          <a:lstStyle/>
          <a:p>
            <a:r>
              <a:rPr lang="en-US" altLang="en-US" sz="4000" b="1">
                <a:solidFill>
                  <a:schemeClr val="tx2"/>
                </a:solidFill>
              </a:rPr>
              <a:t>Emerging Trend:  Relaxation Drinks</a:t>
            </a:r>
          </a:p>
        </p:txBody>
      </p:sp>
      <p:sp>
        <p:nvSpPr>
          <p:cNvPr id="41987" name="Content Placeholder 2">
            <a:extLst>
              <a:ext uri="{FF2B5EF4-FFF2-40B4-BE49-F238E27FC236}">
                <a16:creationId xmlns:a16="http://schemas.microsoft.com/office/drawing/2014/main" id="{5A7F4B17-DE81-4A78-A4EE-D023AE3922F5}"/>
              </a:ext>
            </a:extLst>
          </p:cNvPr>
          <p:cNvSpPr>
            <a:spLocks noGrp="1"/>
          </p:cNvSpPr>
          <p:nvPr>
            <p:ph idx="1"/>
          </p:nvPr>
        </p:nvSpPr>
        <p:spPr/>
        <p:txBody>
          <a:bodyPr/>
          <a:lstStyle/>
          <a:p>
            <a:r>
              <a:rPr lang="en-US" altLang="en-US"/>
              <a:t>Opposite of energy drinks</a:t>
            </a:r>
          </a:p>
          <a:p>
            <a:r>
              <a:rPr lang="en-US" altLang="en-US"/>
              <a:t>Promise to help people unwind</a:t>
            </a:r>
          </a:p>
          <a:p>
            <a:r>
              <a:rPr lang="en-US" altLang="en-US"/>
              <a:t>Packaging is marketed to young people</a:t>
            </a:r>
          </a:p>
          <a:p>
            <a:r>
              <a:rPr lang="en-US" altLang="en-US"/>
              <a:t>Catchy names:  iChill, Mary Jane’s Relaxing Soda, Drank, Vacation in a Bottle, Blue Crow</a:t>
            </a:r>
          </a:p>
          <a:p>
            <a:r>
              <a:rPr lang="en-US" altLang="en-US"/>
              <a:t>Usually contain a variety of herbs and other ingredients....valerian root, rose hips, melatonin, kava, etc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577" name="Rectangle 4356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91" name="Oval 43565">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9665" y="98104"/>
            <a:ext cx="3216070"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2" name="Content Placeholder 6" descr="unnamed.jpg">
            <a:extLst>
              <a:ext uri="{FF2B5EF4-FFF2-40B4-BE49-F238E27FC236}">
                <a16:creationId xmlns:a16="http://schemas.microsoft.com/office/drawing/2014/main" id="{268CDB7A-ECB2-4F48-B935-0607A735FAD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768" r="12232" b="-1"/>
          <a:stretch/>
        </p:blipFill>
        <p:spPr>
          <a:xfrm>
            <a:off x="2152111" y="941355"/>
            <a:ext cx="1951177" cy="2601592"/>
          </a:xfrm>
          <a:prstGeom prst="rect">
            <a:avLst/>
          </a:prstGeom>
        </p:spPr>
      </p:pic>
      <p:grpSp>
        <p:nvGrpSpPr>
          <p:cNvPr id="43692" name="Group 43567">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386" y="2813300"/>
            <a:ext cx="2818115" cy="3757487"/>
            <a:chOff x="1881974" y="1174396"/>
            <a:chExt cx="5290997" cy="5290997"/>
          </a:xfrm>
        </p:grpSpPr>
        <p:sp>
          <p:nvSpPr>
            <p:cNvPr id="43693" name="Oval 43568">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94" name="Oval 43569">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695" name="Oval 43571">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262" y="2762501"/>
            <a:ext cx="2808444"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Title 1">
            <a:extLst>
              <a:ext uri="{FF2B5EF4-FFF2-40B4-BE49-F238E27FC236}">
                <a16:creationId xmlns:a16="http://schemas.microsoft.com/office/drawing/2014/main" id="{21A3DB61-0D1A-4489-804D-4A0A20E55D69}"/>
              </a:ext>
            </a:extLst>
          </p:cNvPr>
          <p:cNvSpPr>
            <a:spLocks noGrp="1"/>
          </p:cNvSpPr>
          <p:nvPr>
            <p:ph type="title"/>
          </p:nvPr>
        </p:nvSpPr>
        <p:spPr>
          <a:xfrm>
            <a:off x="526943" y="3404608"/>
            <a:ext cx="2640592" cy="2666087"/>
          </a:xfrm>
        </p:spPr>
        <p:txBody>
          <a:bodyPr vert="horz" lIns="91440" tIns="45720" rIns="91440" bIns="45720" rtlCol="0" anchor="ctr">
            <a:normAutofit/>
          </a:bodyPr>
          <a:lstStyle/>
          <a:p>
            <a:pPr eaLnBrk="1" hangingPunct="1">
              <a:lnSpc>
                <a:spcPct val="90000"/>
              </a:lnSpc>
            </a:pPr>
            <a:r>
              <a:rPr lang="en-US" altLang="en-US" b="1" kern="1200">
                <a:solidFill>
                  <a:schemeClr val="bg1"/>
                </a:solidFill>
                <a:latin typeface="+mj-lt"/>
                <a:ea typeface="+mj-ea"/>
                <a:cs typeface="+mj-cs"/>
              </a:rPr>
              <a:t>SIPPIN SYRUP</a:t>
            </a:r>
          </a:p>
        </p:txBody>
      </p:sp>
      <p:grpSp>
        <p:nvGrpSpPr>
          <p:cNvPr id="43574"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9836" y="1193254"/>
            <a:ext cx="968730" cy="429215"/>
            <a:chOff x="2504802" y="1755501"/>
            <a:chExt cx="1598829" cy="531293"/>
          </a:xfrm>
          <a:solidFill>
            <a:schemeClr val="bg1"/>
          </a:solidFill>
        </p:grpSpPr>
        <p:sp>
          <p:nvSpPr>
            <p:cNvPr id="43575" name="Freeform: Shape 43574">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3576" name="Freeform: Shape 43575">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43578"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4748271"/>
            <a:ext cx="997902" cy="1330521"/>
            <a:chOff x="5734037" y="3067039"/>
            <a:chExt cx="724483" cy="724489"/>
          </a:xfrm>
          <a:solidFill>
            <a:schemeClr val="bg1"/>
          </a:solidFill>
        </p:grpSpPr>
        <p:sp>
          <p:nvSpPr>
            <p:cNvPr id="43579" name="Freeform: Shape 43578">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3580" name="Freeform: Shape 43579">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581" name="Freeform: Shape 43580">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582" name="Freeform: Shape 43581">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583" name="Freeform: Shape 43582">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328" name="Freeform: Shape 43327">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329" name="Freeform: Shape 43328">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330" name="Freeform: Shape 43329">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3331" name="Freeform: Shape 43330">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32" name="Freeform: Shape 43331">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33" name="Freeform: Shape 43332">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34" name="Freeform: Shape 43333">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35" name="Freeform: Shape 43334">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336" name="Freeform: Shape 43335">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37" name="Freeform: Shape 43336">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338" name="Freeform: Shape 43337">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339" name="Freeform: Shape 43338">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40" name="Freeform: Shape 43339">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41" name="Freeform: Shape 43340">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42" name="Freeform: Shape 43341">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343" name="Freeform: Shape 43342">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44" name="Freeform: Shape 43343">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345" name="Freeform: Shape 43344">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46" name="Freeform: Shape 43345">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47" name="Freeform: Shape 43346">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48" name="Freeform: Shape 43347">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49" name="Freeform: Shape 43348">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50" name="Freeform: Shape 43349">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51" name="Freeform: Shape 43350">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352" name="Freeform: Shape 43351">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53" name="Freeform: Shape 43352">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54" name="Freeform: Shape 43353">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55" name="Freeform: Shape 43354">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56" name="Freeform: Shape 43355">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57" name="Freeform: Shape 43356">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58" name="Freeform: Shape 43357">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359" name="Freeform: Shape 43358">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60" name="Freeform: Shape 43359">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61" name="Freeform: Shape 43360">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62" name="Freeform: Shape 43361">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63" name="Freeform: Shape 43362">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64" name="Freeform: Shape 43363">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65" name="Freeform: Shape 43364">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366" name="Freeform: Shape 43365">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67" name="Freeform: Shape 43366">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68" name="Freeform: Shape 43367">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69" name="Freeform: Shape 43368">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70" name="Freeform: Shape 43369">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71" name="Freeform: Shape 43370">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72" name="Freeform: Shape 43371">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373" name="Freeform: Shape 43372">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374" name="Freeform: Shape 43373">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3375" name="Freeform: Shape 43374">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376" name="Freeform: Shape 43375">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3377" name="Freeform: Shape 43376">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696" name="Freeform: Shape 43377">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97" name="Freeform: Shape 43378">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98" name="Freeform: Shape 43379">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3699" name="Freeform: Shape 43380">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700" name="Freeform: Shape 43381">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3701" name="Freeform: Shape 43382">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384" name="Freeform: Shape 43383">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84" name="Freeform: Shape 43583">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85" name="Freeform: Shape 43584">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3586" name="Freeform: Shape 43585">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87" name="Freeform: Shape 43586">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3588" name="Freeform: Shape 43587">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589" name="Freeform: Shape 43588">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590" name="Freeform: Shape 43589">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591" name="Freeform: Shape 43590">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3592" name="Freeform: Shape 43591">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593" name="Freeform: Shape 43592">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3594" name="Freeform: Shape 43593">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95" name="Freeform: Shape 43594">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96" name="Freeform: Shape 43595">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97" name="Freeform: Shape 43596">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3598" name="Freeform: Shape 43597">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99" name="Freeform: Shape 43598">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3600" name="Freeform: Shape 43599">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01" name="Freeform: Shape 43600">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02" name="Freeform: Shape 43601">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03" name="Freeform: Shape 43602">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3604" name="Freeform: Shape 43603">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05" name="Freeform: Shape 43604">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3606" name="Freeform: Shape 43605">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07" name="Freeform: Shape 43606">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08" name="Freeform: Shape 43607">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09" name="Freeform: Shape 43608">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3610" name="Freeform: Shape 43609">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11" name="Freeform: Shape 43610">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3612" name="Freeform: Shape 43611">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13" name="Freeform: Shape 43612">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3614" name="Freeform: Shape 43613">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615" name="Freeform: Shape 43614">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616" name="Freeform: Shape 43615">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617" name="Freeform: Shape 43616">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618" name="Freeform: Shape 43617">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619" name="Freeform: Shape 43618">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620" name="Freeform: Shape 43619">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621" name="Freeform: Shape 43620">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3622" name="Freeform: Shape 43621">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23" name="Freeform: Shape 43622">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24" name="Freeform: Shape 43623">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25" name="Freeform: Shape 43624">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3626" name="Freeform: Shape 43625">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27" name="Freeform: Shape 43626">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628" name="Freeform: Shape 43627">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29" name="Freeform: Shape 43628">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30" name="Freeform: Shape 43629">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31" name="Freeform: Shape 43630">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32" name="Freeform: Shape 43631">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33" name="Freeform: Shape 43632">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34" name="Freeform: Shape 43633">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635" name="Freeform: Shape 43634">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36" name="Freeform: Shape 43635">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37" name="Freeform: Shape 43636">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38" name="Freeform: Shape 43637">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39" name="Freeform: Shape 43638">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40" name="Freeform: Shape 43639">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41" name="Freeform: Shape 43640">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642" name="Freeform: Shape 43641">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43" name="Freeform: Shape 43642">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44" name="Freeform: Shape 43643">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45" name="Freeform: Shape 43644">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46" name="Freeform: Shape 43645">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47" name="Freeform: Shape 43646">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48" name="Freeform: Shape 43647">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649" name="Freeform: Shape 43648">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3650" name="Freeform: Shape 43649">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51" name="Freeform: Shape 43650">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52" name="Freeform: Shape 43651">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53" name="Freeform: Shape 43652">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3654" name="Freeform: Shape 43653">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55" name="Freeform: Shape 43654">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656" name="Freeform: Shape 43655">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657" name="Freeform: Shape 43656">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3658" name="Freeform: Shape 43657">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659" name="Freeform: Shape 43658">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3660" name="Freeform: Shape 43659">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661" name="Freeform: Shape 43660">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62" name="Freeform: Shape 43661">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63" name="Freeform: Shape 43662">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3664" name="Freeform: Shape 43663">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65" name="Freeform: Shape 43664">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3666" name="Freeform: Shape 43665">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3667" name="Freeform: Shape 43666">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68" name="Freeform: Shape 43667">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69" name="Freeform: Shape 43668">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3670" name="Freeform: Shape 43669">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71" name="Freeform: Shape 43670">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3672" name="Freeform: Shape 43671">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73" name="Freeform: Shape 43672">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74" name="Freeform: Shape 43673">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75" name="Freeform: Shape 43674">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3676" name="Freeform: Shape 43675">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77" name="Freeform: Shape 43676">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3678" name="Freeform: Shape 43677">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79" name="Freeform: Shape 43678">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80" name="Freeform: Shape 43679">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81" name="Freeform: Shape 43680">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3682" name="Freeform: Shape 43681">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83" name="Freeform: Shape 43682">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3684" name="Freeform: Shape 43683">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85" name="Freeform: Shape 43684">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86" name="Freeform: Shape 43685">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87" name="Freeform: Shape 43686">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3688" name="Freeform: Shape 43687">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89" name="Freeform: Shape 43688">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3690" name="Freeform: Shape 43689">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43011" name="Content Placeholder 2">
            <a:extLst>
              <a:ext uri="{FF2B5EF4-FFF2-40B4-BE49-F238E27FC236}">
                <a16:creationId xmlns:a16="http://schemas.microsoft.com/office/drawing/2014/main" id="{72A923C5-DA68-416D-8220-27A69E6BEFFA}"/>
              </a:ext>
            </a:extLst>
          </p:cNvPr>
          <p:cNvSpPr>
            <a:spLocks noGrp="1"/>
          </p:cNvSpPr>
          <p:nvPr>
            <p:ph sz="half" idx="1"/>
          </p:nvPr>
        </p:nvSpPr>
        <p:spPr>
          <a:xfrm>
            <a:off x="4857952" y="1130846"/>
            <a:ext cx="3731078" cy="4351338"/>
          </a:xfrm>
        </p:spPr>
        <p:txBody>
          <a:bodyPr vert="horz" lIns="91440" tIns="45720" rIns="91440" bIns="45720" rtlCol="0">
            <a:normAutofit/>
          </a:bodyPr>
          <a:lstStyle/>
          <a:p>
            <a:pPr indent="-228600" eaLnBrk="1" hangingPunct="1">
              <a:lnSpc>
                <a:spcPct val="90000"/>
              </a:lnSpc>
            </a:pPr>
            <a:r>
              <a:rPr lang="en-US" altLang="en-US">
                <a:solidFill>
                  <a:schemeClr val="bg1"/>
                </a:solidFill>
              </a:rPr>
              <a:t>16 oz Bottle</a:t>
            </a:r>
          </a:p>
          <a:p>
            <a:pPr lvl="1" indent="-228600" eaLnBrk="1" hangingPunct="1">
              <a:lnSpc>
                <a:spcPct val="90000"/>
              </a:lnSpc>
              <a:buFont typeface="Arial" panose="020B0604020202020204" pitchFamily="34" charset="0"/>
              <a:buChar char="•"/>
            </a:pPr>
            <a:r>
              <a:rPr lang="en-US" altLang="en-US">
                <a:solidFill>
                  <a:schemeClr val="bg1"/>
                </a:solidFill>
              </a:rPr>
              <a:t>240 Calories</a:t>
            </a:r>
          </a:p>
          <a:p>
            <a:pPr lvl="1" indent="-228600" eaLnBrk="1" hangingPunct="1">
              <a:lnSpc>
                <a:spcPct val="90000"/>
              </a:lnSpc>
              <a:buFont typeface="Arial" panose="020B0604020202020204" pitchFamily="34" charset="0"/>
              <a:buChar char="•"/>
            </a:pPr>
            <a:r>
              <a:rPr lang="en-US" altLang="en-US">
                <a:solidFill>
                  <a:schemeClr val="bg1"/>
                </a:solidFill>
              </a:rPr>
              <a:t>60 Grams of Sugar</a:t>
            </a:r>
          </a:p>
          <a:p>
            <a:pPr lvl="1" indent="-228600" eaLnBrk="1" hangingPunct="1">
              <a:lnSpc>
                <a:spcPct val="90000"/>
              </a:lnSpc>
              <a:buFont typeface="Arial" panose="020B0604020202020204" pitchFamily="34" charset="0"/>
              <a:buChar char="•"/>
            </a:pPr>
            <a:endParaRPr lang="en-US" altLang="en-US">
              <a:solidFill>
                <a:schemeClr val="bg1"/>
              </a:solidFill>
            </a:endParaRPr>
          </a:p>
          <a:p>
            <a:pPr indent="-228600" eaLnBrk="1" hangingPunct="1">
              <a:lnSpc>
                <a:spcPct val="90000"/>
              </a:lnSpc>
            </a:pPr>
            <a:r>
              <a:rPr lang="en-US" altLang="en-US">
                <a:solidFill>
                  <a:schemeClr val="bg1"/>
                </a:solidFill>
              </a:rPr>
              <a:t>If You Drank One of These Every Day for a Year, You Could Gain </a:t>
            </a:r>
            <a:r>
              <a:rPr lang="en-US" altLang="en-US" u="sng">
                <a:solidFill>
                  <a:schemeClr val="bg1"/>
                </a:solidFill>
              </a:rPr>
              <a:t>25 Pounds</a:t>
            </a:r>
            <a:r>
              <a:rPr lang="en-US" altLang="en-US">
                <a:solidFill>
                  <a:schemeClr val="bg1"/>
                </a:solidFill>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7AC18FF-5BD5-4E62-9339-1E8C87E8D092}"/>
              </a:ext>
            </a:extLst>
          </p:cNvPr>
          <p:cNvSpPr>
            <a:spLocks noGrp="1"/>
          </p:cNvSpPr>
          <p:nvPr>
            <p:ph type="title"/>
          </p:nvPr>
        </p:nvSpPr>
        <p:spPr/>
        <p:txBody>
          <a:bodyPr/>
          <a:lstStyle/>
          <a:p>
            <a:r>
              <a:rPr lang="en-US" altLang="en-US" sz="5400" b="1">
                <a:solidFill>
                  <a:schemeClr val="tx2"/>
                </a:solidFill>
              </a:rPr>
              <a:t>Energy Drinks and Alcohol</a:t>
            </a:r>
          </a:p>
        </p:txBody>
      </p:sp>
      <p:sp>
        <p:nvSpPr>
          <p:cNvPr id="44035" name="Content Placeholder 4">
            <a:extLst>
              <a:ext uri="{FF2B5EF4-FFF2-40B4-BE49-F238E27FC236}">
                <a16:creationId xmlns:a16="http://schemas.microsoft.com/office/drawing/2014/main" id="{5C1609F9-9857-45D4-9EAF-FF10BED1B3B4}"/>
              </a:ext>
            </a:extLst>
          </p:cNvPr>
          <p:cNvSpPr>
            <a:spLocks noGrp="1"/>
          </p:cNvSpPr>
          <p:nvPr>
            <p:ph idx="1"/>
          </p:nvPr>
        </p:nvSpPr>
        <p:spPr/>
        <p:txBody>
          <a:bodyPr/>
          <a:lstStyle/>
          <a:p>
            <a:r>
              <a:rPr lang="en-US" altLang="en-US"/>
              <a:t>Caffeine masks alcohol’s intoxicating effects</a:t>
            </a:r>
          </a:p>
          <a:p>
            <a:pPr>
              <a:buFont typeface="Arial" panose="020B0604020202020204" pitchFamily="34" charset="0"/>
              <a:buNone/>
            </a:pPr>
            <a:endParaRPr lang="en-US" altLang="en-US"/>
          </a:p>
          <a:p>
            <a:r>
              <a:rPr lang="en-US" altLang="en-US"/>
              <a:t>JAMA:  “Wide-Awake Drunkenness”</a:t>
            </a:r>
          </a:p>
          <a:p>
            <a:pPr>
              <a:buFont typeface="Arial" panose="020B0604020202020204" pitchFamily="34" charset="0"/>
              <a:buNone/>
            </a:pPr>
            <a:endParaRPr lang="en-US" altLang="en-US"/>
          </a:p>
          <a:p>
            <a:r>
              <a:rPr lang="en-US" altLang="en-US"/>
              <a:t>Promotes risky behavior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693F16C-F8BA-4C4B-9082-4446027A98FD}"/>
              </a:ext>
            </a:extLst>
          </p:cNvPr>
          <p:cNvSpPr>
            <a:spLocks noGrp="1"/>
          </p:cNvSpPr>
          <p:nvPr>
            <p:ph type="title"/>
          </p:nvPr>
        </p:nvSpPr>
        <p:spPr/>
        <p:txBody>
          <a:bodyPr/>
          <a:lstStyle/>
          <a:p>
            <a:r>
              <a:rPr lang="en-US" altLang="en-US" sz="5400" b="1">
                <a:solidFill>
                  <a:schemeClr val="tx2"/>
                </a:solidFill>
              </a:rPr>
              <a:t>Which Contain Alcohol?</a:t>
            </a:r>
          </a:p>
        </p:txBody>
      </p:sp>
      <p:pic>
        <p:nvPicPr>
          <p:cNvPr id="45059" name="Content Placeholder 3" descr="mixed green-black2">
            <a:extLst>
              <a:ext uri="{FF2B5EF4-FFF2-40B4-BE49-F238E27FC236}">
                <a16:creationId xmlns:a16="http://schemas.microsoft.com/office/drawing/2014/main" id="{63D9D2FD-0313-4453-83AE-D4A6F52906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2286000"/>
            <a:ext cx="7426325" cy="3292475"/>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076BB53-B4EC-4022-9552-9EE06D898522}"/>
              </a:ext>
            </a:extLst>
          </p:cNvPr>
          <p:cNvSpPr>
            <a:spLocks noGrp="1"/>
          </p:cNvSpPr>
          <p:nvPr>
            <p:ph type="title"/>
          </p:nvPr>
        </p:nvSpPr>
        <p:spPr/>
        <p:txBody>
          <a:bodyPr/>
          <a:lstStyle/>
          <a:p>
            <a:r>
              <a:rPr lang="en-US" altLang="en-US" sz="5400" b="1">
                <a:solidFill>
                  <a:schemeClr val="tx2"/>
                </a:solidFill>
              </a:rPr>
              <a:t>Which Contain Alcohol?</a:t>
            </a:r>
          </a:p>
        </p:txBody>
      </p:sp>
      <p:pic>
        <p:nvPicPr>
          <p:cNvPr id="46083" name="Picture 2" descr="mixed red-orange2">
            <a:extLst>
              <a:ext uri="{FF2B5EF4-FFF2-40B4-BE49-F238E27FC236}">
                <a16:creationId xmlns:a16="http://schemas.microsoft.com/office/drawing/2014/main" id="{DCD2C530-3016-493D-AAC1-52C945E4F4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16163"/>
            <a:ext cx="8229600" cy="3094037"/>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0099122-2283-4D6E-AD8D-C2A6D263FC8A}"/>
              </a:ext>
            </a:extLst>
          </p:cNvPr>
          <p:cNvSpPr>
            <a:spLocks noGrp="1"/>
          </p:cNvSpPr>
          <p:nvPr>
            <p:ph type="title"/>
          </p:nvPr>
        </p:nvSpPr>
        <p:spPr>
          <a:xfrm>
            <a:off x="393555" y="620392"/>
            <a:ext cx="2856201" cy="5504688"/>
          </a:xfrm>
        </p:spPr>
        <p:txBody>
          <a:bodyPr>
            <a:normAutofit/>
          </a:bodyPr>
          <a:lstStyle/>
          <a:p>
            <a:r>
              <a:rPr lang="en-US" altLang="en-US" sz="4000" b="1">
                <a:solidFill>
                  <a:schemeClr val="accent5"/>
                </a:solidFill>
              </a:rPr>
              <a:t>Overweight and Obesity</a:t>
            </a:r>
          </a:p>
        </p:txBody>
      </p:sp>
      <p:graphicFrame>
        <p:nvGraphicFramePr>
          <p:cNvPr id="6149" name="Content Placeholder 4">
            <a:extLst>
              <a:ext uri="{FF2B5EF4-FFF2-40B4-BE49-F238E27FC236}">
                <a16:creationId xmlns:a16="http://schemas.microsoft.com/office/drawing/2014/main" id="{FC589817-B142-449A-8459-C20EC1C16185}"/>
              </a:ext>
            </a:extLst>
          </p:cNvPr>
          <p:cNvGraphicFramePr>
            <a:graphicFrameLocks noGrp="1"/>
          </p:cNvGraphicFramePr>
          <p:nvPr>
            <p:ph idx="1"/>
            <p:extLst>
              <p:ext uri="{D42A27DB-BD31-4B8C-83A1-F6EECF244321}">
                <p14:modId xmlns:p14="http://schemas.microsoft.com/office/powerpoint/2010/main" val="2185948689"/>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ED7DF91-1033-4615-9FD2-689EA4BB0A9D}"/>
              </a:ext>
            </a:extLst>
          </p:cNvPr>
          <p:cNvSpPr>
            <a:spLocks noGrp="1"/>
          </p:cNvSpPr>
          <p:nvPr>
            <p:ph type="title"/>
          </p:nvPr>
        </p:nvSpPr>
        <p:spPr>
          <a:xfrm>
            <a:off x="486696" y="629266"/>
            <a:ext cx="2750280" cy="5506358"/>
          </a:xfrm>
        </p:spPr>
        <p:txBody>
          <a:bodyPr>
            <a:normAutofit/>
          </a:bodyPr>
          <a:lstStyle/>
          <a:p>
            <a:r>
              <a:rPr lang="en-US" altLang="en-US" sz="3200" b="1"/>
              <a:t>Health Consequences of Obesity</a:t>
            </a:r>
          </a:p>
        </p:txBody>
      </p:sp>
      <p:sp>
        <p:nvSpPr>
          <p:cNvPr id="73" name="Rectangle 7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8700" y="559407"/>
            <a:ext cx="49458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173" name="Content Placeholder 2">
            <a:extLst>
              <a:ext uri="{FF2B5EF4-FFF2-40B4-BE49-F238E27FC236}">
                <a16:creationId xmlns:a16="http://schemas.microsoft.com/office/drawing/2014/main" id="{B4FE439C-5873-460C-9342-B2D2717A5F97}"/>
              </a:ext>
            </a:extLst>
          </p:cNvPr>
          <p:cNvGraphicFramePr>
            <a:graphicFrameLocks noGrp="1"/>
          </p:cNvGraphicFramePr>
          <p:nvPr>
            <p:ph idx="1"/>
            <p:extLst>
              <p:ext uri="{D42A27DB-BD31-4B8C-83A1-F6EECF244321}">
                <p14:modId xmlns:p14="http://schemas.microsoft.com/office/powerpoint/2010/main" val="1407398245"/>
              </p:ext>
            </p:extLst>
          </p:nvPr>
        </p:nvGraphicFramePr>
        <p:xfrm>
          <a:off x="3963924" y="722376"/>
          <a:ext cx="469773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44197338-0BFC-4970-B5FF-29227DEB4BDD}"/>
              </a:ext>
            </a:extLst>
          </p:cNvPr>
          <p:cNvSpPr>
            <a:spLocks noGrp="1"/>
          </p:cNvSpPr>
          <p:nvPr>
            <p:ph type="title"/>
          </p:nvPr>
        </p:nvSpPr>
        <p:spPr>
          <a:xfrm>
            <a:off x="480060" y="325369"/>
            <a:ext cx="3276451" cy="1956841"/>
          </a:xfrm>
        </p:spPr>
        <p:txBody>
          <a:bodyPr anchor="b">
            <a:normAutofit/>
          </a:bodyPr>
          <a:lstStyle/>
          <a:p>
            <a:r>
              <a:rPr lang="en-US" altLang="en-US" sz="4700" b="1"/>
              <a:t>Sugar and Tooth Decay</a:t>
            </a:r>
          </a:p>
        </p:txBody>
      </p:sp>
      <p:sp>
        <p:nvSpPr>
          <p:cNvPr id="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Content Placeholder 9">
            <a:extLst>
              <a:ext uri="{FF2B5EF4-FFF2-40B4-BE49-F238E27FC236}">
                <a16:creationId xmlns:a16="http://schemas.microsoft.com/office/drawing/2014/main" id="{EDB5C5D0-6874-4224-955F-7085A55C1D04}"/>
              </a:ext>
            </a:extLst>
          </p:cNvPr>
          <p:cNvSpPr>
            <a:spLocks noGrp="1"/>
          </p:cNvSpPr>
          <p:nvPr>
            <p:ph idx="1"/>
          </p:nvPr>
        </p:nvSpPr>
        <p:spPr>
          <a:xfrm>
            <a:off x="480060" y="2872899"/>
            <a:ext cx="3182691" cy="3320668"/>
          </a:xfrm>
        </p:spPr>
        <p:txBody>
          <a:bodyPr>
            <a:normAutofit/>
          </a:bodyPr>
          <a:lstStyle/>
          <a:p>
            <a:r>
              <a:rPr lang="en-US" altLang="en-US" sz="2400" dirty="0"/>
              <a:t>Sugar mixes with bacteria in the mouth to make acid</a:t>
            </a:r>
          </a:p>
          <a:p>
            <a:endParaRPr lang="en-US" altLang="en-US" sz="2400" dirty="0"/>
          </a:p>
          <a:p>
            <a:r>
              <a:rPr lang="en-US" altLang="en-US" sz="2400" dirty="0"/>
              <a:t>Acid breaks down tooth enamel which leads to tooth decay</a:t>
            </a:r>
          </a:p>
          <a:p>
            <a:pPr>
              <a:buFont typeface="Arial" panose="020B0604020202020204" pitchFamily="34" charset="0"/>
              <a:buNone/>
            </a:pPr>
            <a:endParaRPr lang="en-US" altLang="en-US" sz="1900" dirty="0"/>
          </a:p>
        </p:txBody>
      </p:sp>
      <p:pic>
        <p:nvPicPr>
          <p:cNvPr id="12290" name="Picture 2" descr="How to Reduce Tooth Decay Caused By Sugar | Blog | CC Dental">
            <a:extLst>
              <a:ext uri="{FF2B5EF4-FFF2-40B4-BE49-F238E27FC236}">
                <a16:creationId xmlns:a16="http://schemas.microsoft.com/office/drawing/2014/main" id="{8D3980EA-9336-420C-9FBF-B5E3DAABEE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36" r="26649"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BA81155-910D-4209-AECE-DAB0EBBD3507}"/>
              </a:ext>
            </a:extLst>
          </p:cNvPr>
          <p:cNvSpPr>
            <a:spLocks noGrp="1"/>
          </p:cNvSpPr>
          <p:nvPr>
            <p:ph type="title"/>
          </p:nvPr>
        </p:nvSpPr>
        <p:spPr>
          <a:xfrm>
            <a:off x="393555" y="620392"/>
            <a:ext cx="2856201" cy="5504688"/>
          </a:xfrm>
        </p:spPr>
        <p:txBody>
          <a:bodyPr>
            <a:normAutofit/>
          </a:bodyPr>
          <a:lstStyle/>
          <a:p>
            <a:r>
              <a:rPr lang="en-US" altLang="en-US" sz="4800" b="1"/>
              <a:t>Beverages and Bone Health</a:t>
            </a:r>
          </a:p>
        </p:txBody>
      </p:sp>
      <p:sp>
        <p:nvSpPr>
          <p:cNvPr id="73" name="Rectangle 72">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08938" y="-4508938"/>
            <a:ext cx="126124" cy="9144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221" name="Content Placeholder 2">
            <a:extLst>
              <a:ext uri="{FF2B5EF4-FFF2-40B4-BE49-F238E27FC236}">
                <a16:creationId xmlns:a16="http://schemas.microsoft.com/office/drawing/2014/main" id="{75C89C7E-B9CC-470C-9CE3-E0EE29D9142F}"/>
              </a:ext>
            </a:extLst>
          </p:cNvPr>
          <p:cNvGraphicFramePr>
            <a:graphicFrameLocks noGrp="1"/>
          </p:cNvGraphicFramePr>
          <p:nvPr>
            <p:ph idx="1"/>
            <p:extLst>
              <p:ext uri="{D42A27DB-BD31-4B8C-83A1-F6EECF244321}">
                <p14:modId xmlns:p14="http://schemas.microsoft.com/office/powerpoint/2010/main" val="69387925"/>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78EADF29-03BA-4D82-A228-FA0A64F23BBF}"/>
              </a:ext>
            </a:extLst>
          </p:cNvPr>
          <p:cNvSpPr>
            <a:spLocks noGrp="1"/>
          </p:cNvSpPr>
          <p:nvPr>
            <p:ph type="title"/>
          </p:nvPr>
        </p:nvSpPr>
        <p:spPr>
          <a:xfrm>
            <a:off x="4885341" y="365125"/>
            <a:ext cx="3630007" cy="1807305"/>
          </a:xfrm>
        </p:spPr>
        <p:txBody>
          <a:bodyPr vert="horz" lIns="91440" tIns="45720" rIns="91440" bIns="45720" rtlCol="0" anchor="ctr">
            <a:normAutofit/>
          </a:bodyPr>
          <a:lstStyle/>
          <a:p>
            <a:pPr algn="l" eaLnBrk="1" hangingPunct="1">
              <a:lnSpc>
                <a:spcPct val="90000"/>
              </a:lnSpc>
            </a:pPr>
            <a:r>
              <a:rPr lang="en-US" altLang="en-US" b="1"/>
              <a:t>Water</a:t>
            </a:r>
          </a:p>
        </p:txBody>
      </p:sp>
      <p:pic>
        <p:nvPicPr>
          <p:cNvPr id="8197" name="Picture 5">
            <a:extLst>
              <a:ext uri="{FF2B5EF4-FFF2-40B4-BE49-F238E27FC236}">
                <a16:creationId xmlns:a16="http://schemas.microsoft.com/office/drawing/2014/main" id="{F8E69E0A-652B-4CB1-A811-736CCBA9A154}"/>
              </a:ext>
            </a:extLst>
          </p:cNvPr>
          <p:cNvPicPr>
            <a:picLocks noGrp="1" noChangeAspect="1" noChangeArrowheads="1"/>
          </p:cNvPicPr>
          <p:nvPr>
            <p:ph sz="half" idx="2"/>
          </p:nvPr>
        </p:nvPicPr>
        <p:blipFill rotWithShape="1">
          <a:blip r:embed="rId3" cstate="print"/>
          <a:srcRect l="6117"/>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rgbClr val="FFFFFF">
              <a:shade val="85000"/>
            </a:srgbClr>
          </a:solidFill>
        </p:spPr>
      </p:pic>
      <p:sp>
        <p:nvSpPr>
          <p:cNvPr id="10243" name="Content Placeholder 5">
            <a:extLst>
              <a:ext uri="{FF2B5EF4-FFF2-40B4-BE49-F238E27FC236}">
                <a16:creationId xmlns:a16="http://schemas.microsoft.com/office/drawing/2014/main" id="{0A60E6AB-FBD9-4D81-BE18-6D484CA8724D}"/>
              </a:ext>
            </a:extLst>
          </p:cNvPr>
          <p:cNvSpPr>
            <a:spLocks noGrp="1"/>
          </p:cNvSpPr>
          <p:nvPr>
            <p:ph sz="half" idx="1"/>
          </p:nvPr>
        </p:nvSpPr>
        <p:spPr>
          <a:xfrm>
            <a:off x="4885341" y="2333297"/>
            <a:ext cx="3630007" cy="3843666"/>
          </a:xfrm>
        </p:spPr>
        <p:txBody>
          <a:bodyPr vert="horz" lIns="91440" tIns="45720" rIns="91440" bIns="45720" rtlCol="0">
            <a:normAutofit/>
          </a:bodyPr>
          <a:lstStyle/>
          <a:p>
            <a:pPr indent="-228600" eaLnBrk="1" hangingPunct="1">
              <a:lnSpc>
                <a:spcPct val="90000"/>
              </a:lnSpc>
            </a:pPr>
            <a:endParaRPr lang="en-US" altLang="en-US" sz="1700" dirty="0"/>
          </a:p>
          <a:p>
            <a:pPr indent="-228600" eaLnBrk="1" hangingPunct="1">
              <a:lnSpc>
                <a:spcPct val="90000"/>
              </a:lnSpc>
            </a:pPr>
            <a:r>
              <a:rPr lang="en-US" altLang="en-US" dirty="0"/>
              <a:t>Is the Best Beverage for Staying Hydrated</a:t>
            </a:r>
          </a:p>
          <a:p>
            <a:pPr indent="-228600" eaLnBrk="1" hangingPunct="1">
              <a:lnSpc>
                <a:spcPct val="90000"/>
              </a:lnSpc>
            </a:pPr>
            <a:r>
              <a:rPr lang="en-US" altLang="en-US" dirty="0"/>
              <a:t>Is an Essential Nutrient</a:t>
            </a:r>
          </a:p>
          <a:p>
            <a:pPr indent="-228600" eaLnBrk="1" hangingPunct="1">
              <a:lnSpc>
                <a:spcPct val="90000"/>
              </a:lnSpc>
            </a:pPr>
            <a:r>
              <a:rPr lang="en-US" altLang="en-US" dirty="0"/>
              <a:t>Zero Calories</a:t>
            </a:r>
          </a:p>
          <a:p>
            <a:pPr indent="-228600" eaLnBrk="1" hangingPunct="1">
              <a:lnSpc>
                <a:spcPct val="90000"/>
              </a:lnSpc>
            </a:pPr>
            <a:r>
              <a:rPr lang="en-US" altLang="en-US" dirty="0"/>
              <a:t>Carries Nutrients Through the Body</a:t>
            </a:r>
          </a:p>
        </p:txBody>
      </p:sp>
    </p:spTree>
  </p:cSld>
  <p:clrMapOvr>
    <a:masterClrMapping/>
  </p:clrMapOvr>
</p:sld>
</file>

<file path=ppt/theme/theme1.xml><?xml version="1.0" encoding="utf-8"?>
<a:theme xmlns:a="http://schemas.openxmlformats.org/drawingml/2006/main" name="Office Theme">
  <a:themeElements>
    <a:clrScheme name="Custom 5">
      <a:dk1>
        <a:srgbClr val="FFFFFF"/>
      </a:dk1>
      <a:lt1>
        <a:srgbClr val="1F497D"/>
      </a:lt1>
      <a:dk2>
        <a:srgbClr val="FFFF00"/>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2666</TotalTime>
  <Words>3216</Words>
  <Application>Microsoft Office PowerPoint</Application>
  <PresentationFormat>On-screen Show (4:3)</PresentationFormat>
  <Paragraphs>519</Paragraphs>
  <Slides>44</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Rethink Your Drink</vt:lpstr>
      <vt:lpstr>Objectives:</vt:lpstr>
      <vt:lpstr>What Do You Drink?</vt:lpstr>
      <vt:lpstr>Why “Rethink” Your Drink?</vt:lpstr>
      <vt:lpstr>Overweight and Obesity</vt:lpstr>
      <vt:lpstr>Health Consequences of Obesity</vt:lpstr>
      <vt:lpstr>Sugar and Tooth Decay</vt:lpstr>
      <vt:lpstr>Beverages and Bone Health</vt:lpstr>
      <vt:lpstr>Water</vt:lpstr>
      <vt:lpstr>Milk</vt:lpstr>
      <vt:lpstr>Fruit Juice</vt:lpstr>
      <vt:lpstr>100% Fruit Juice vs. Juice Cocktail</vt:lpstr>
      <vt:lpstr>SODA</vt:lpstr>
      <vt:lpstr>Coke</vt:lpstr>
      <vt:lpstr>Fanta Orange</vt:lpstr>
      <vt:lpstr>Sprite</vt:lpstr>
      <vt:lpstr>Dr Pepper</vt:lpstr>
      <vt:lpstr>Mountain Dew</vt:lpstr>
      <vt:lpstr>Diet Sodas</vt:lpstr>
      <vt:lpstr>Sports Drinks</vt:lpstr>
      <vt:lpstr>Powerade</vt:lpstr>
      <vt:lpstr>Energy Drinks</vt:lpstr>
      <vt:lpstr>Red Bull</vt:lpstr>
      <vt:lpstr>MONSTER</vt:lpstr>
      <vt:lpstr>ROCKST   R</vt:lpstr>
      <vt:lpstr>Reign Total Body Fuel</vt:lpstr>
      <vt:lpstr>AMP</vt:lpstr>
      <vt:lpstr>Starbucks Triple Shot</vt:lpstr>
      <vt:lpstr> Tea</vt:lpstr>
      <vt:lpstr>Gold Peak Sweet Tea</vt:lpstr>
      <vt:lpstr>McDonald’s Sweet Tea</vt:lpstr>
      <vt:lpstr>Coffee</vt:lpstr>
      <vt:lpstr>McCafe Caramel Frappe</vt:lpstr>
      <vt:lpstr>McCafe Iced Mocha</vt:lpstr>
      <vt:lpstr>PowerPoint Presentation</vt:lpstr>
      <vt:lpstr>How much calories  and sugar is in the entire bottle?</vt:lpstr>
      <vt:lpstr>Questions?</vt:lpstr>
      <vt:lpstr>References</vt:lpstr>
      <vt:lpstr>For Teachers Only…..</vt:lpstr>
      <vt:lpstr>Emerging Trend:  Relaxation Drinks</vt:lpstr>
      <vt:lpstr>SIPPIN SYRUP</vt:lpstr>
      <vt:lpstr>Energy Drinks and Alcohol</vt:lpstr>
      <vt:lpstr>Which Contain Alcohol?</vt:lpstr>
      <vt:lpstr>Which Contain Alcohol?</vt:lpstr>
    </vt:vector>
  </TitlesOfParts>
  <Company>Arkansas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Your Drink</dc:title>
  <dc:creator>elyons</dc:creator>
  <cp:lastModifiedBy>Rhonda McDonald</cp:lastModifiedBy>
  <cp:revision>220</cp:revision>
  <dcterms:created xsi:type="dcterms:W3CDTF">2010-05-20T17:44:29Z</dcterms:created>
  <dcterms:modified xsi:type="dcterms:W3CDTF">2024-02-13T20:35:29Z</dcterms:modified>
</cp:coreProperties>
</file>