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57" r:id="rId3"/>
    <p:sldId id="258" r:id="rId4"/>
    <p:sldId id="259" r:id="rId5"/>
    <p:sldId id="262" r:id="rId6"/>
    <p:sldId id="267" r:id="rId7"/>
    <p:sldId id="268" r:id="rId8"/>
    <p:sldId id="272" r:id="rId9"/>
    <p:sldId id="269" r:id="rId10"/>
    <p:sldId id="274" r:id="rId11"/>
    <p:sldId id="270" r:id="rId12"/>
    <p:sldId id="271" r:id="rId13"/>
    <p:sldId id="263"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7035" autoAdjust="0"/>
  </p:normalViewPr>
  <p:slideViewPr>
    <p:cSldViewPr>
      <p:cViewPr varScale="1">
        <p:scale>
          <a:sx n="49" d="100"/>
          <a:sy n="49" d="100"/>
        </p:scale>
        <p:origin x="2002" y="48"/>
      </p:cViewPr>
      <p:guideLst>
        <p:guide pos="3840"/>
        <p:guide orient="horz" pos="216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204CD-6958-4A55-82AA-4AD73B3B6A19}"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C712D637-7FF1-401C-9304-F85D1B95B226}">
      <dgm:prSet phldrT="[Text]"/>
      <dgm:spPr/>
      <dgm:t>
        <a:bodyPr/>
        <a:lstStyle/>
        <a:p>
          <a:r>
            <a:rPr lang="en-US" dirty="0"/>
            <a:t>Step 1</a:t>
          </a:r>
        </a:p>
      </dgm:t>
    </dgm:pt>
    <dgm:pt modelId="{05E1DD5C-7FEF-48F0-9651-C74D082ACBA9}" type="parTrans" cxnId="{9653D664-EC18-40D7-9F5E-3B27A70DCA4D}">
      <dgm:prSet/>
      <dgm:spPr/>
      <dgm:t>
        <a:bodyPr/>
        <a:lstStyle/>
        <a:p>
          <a:endParaRPr lang="en-US"/>
        </a:p>
      </dgm:t>
    </dgm:pt>
    <dgm:pt modelId="{F14B97BF-E90F-4D5A-A42B-6364BCB81249}" type="sibTrans" cxnId="{9653D664-EC18-40D7-9F5E-3B27A70DCA4D}">
      <dgm:prSet/>
      <dgm:spPr/>
      <dgm:t>
        <a:bodyPr/>
        <a:lstStyle/>
        <a:p>
          <a:endParaRPr lang="en-US"/>
        </a:p>
      </dgm:t>
    </dgm:pt>
    <dgm:pt modelId="{743FE7B1-011B-42E6-8768-1EB3E95741FA}">
      <dgm:prSet phldrT="[Text]"/>
      <dgm:spPr/>
      <dgm:t>
        <a:bodyPr/>
        <a:lstStyle/>
        <a:p>
          <a:r>
            <a:rPr lang="en-US" dirty="0"/>
            <a:t>Scene Safety</a:t>
          </a:r>
        </a:p>
      </dgm:t>
    </dgm:pt>
    <dgm:pt modelId="{921AFB12-2D70-40FB-8AB1-299E0FF2C5A6}" type="parTrans" cxnId="{6D29C741-1B1E-4EBC-A0C7-F287A8ED285A}">
      <dgm:prSet/>
      <dgm:spPr/>
      <dgm:t>
        <a:bodyPr/>
        <a:lstStyle/>
        <a:p>
          <a:endParaRPr lang="en-US"/>
        </a:p>
      </dgm:t>
    </dgm:pt>
    <dgm:pt modelId="{FFAF77DD-A644-4C36-8908-6204BB0D9268}" type="sibTrans" cxnId="{6D29C741-1B1E-4EBC-A0C7-F287A8ED285A}">
      <dgm:prSet/>
      <dgm:spPr/>
      <dgm:t>
        <a:bodyPr/>
        <a:lstStyle/>
        <a:p>
          <a:endParaRPr lang="en-US"/>
        </a:p>
      </dgm:t>
    </dgm:pt>
    <dgm:pt modelId="{DA33CDF4-5B94-4B92-9E0A-4DFD4CBFAF2D}">
      <dgm:prSet phldrT="[Text]"/>
      <dgm:spPr/>
      <dgm:t>
        <a:bodyPr/>
        <a:lstStyle/>
        <a:p>
          <a:r>
            <a:rPr lang="en-US" dirty="0"/>
            <a:t>Find the problem</a:t>
          </a:r>
        </a:p>
      </dgm:t>
    </dgm:pt>
    <dgm:pt modelId="{B7ECB8E0-4CD3-4804-BE8C-5260A5083C57}" type="parTrans" cxnId="{88A87FA6-C1EB-4109-9B9E-2FE10DE80F14}">
      <dgm:prSet/>
      <dgm:spPr/>
      <dgm:t>
        <a:bodyPr/>
        <a:lstStyle/>
        <a:p>
          <a:endParaRPr lang="en-US"/>
        </a:p>
      </dgm:t>
    </dgm:pt>
    <dgm:pt modelId="{D3EF4DE2-351E-4A5C-980A-1BBDC899AAC2}" type="sibTrans" cxnId="{88A87FA6-C1EB-4109-9B9E-2FE10DE80F14}">
      <dgm:prSet/>
      <dgm:spPr/>
      <dgm:t>
        <a:bodyPr/>
        <a:lstStyle/>
        <a:p>
          <a:endParaRPr lang="en-US"/>
        </a:p>
      </dgm:t>
    </dgm:pt>
    <dgm:pt modelId="{DB6AA457-F75F-415D-BDD5-92045774FE4B}">
      <dgm:prSet phldrT="[Text]"/>
      <dgm:spPr/>
      <dgm:t>
        <a:bodyPr/>
        <a:lstStyle/>
        <a:p>
          <a:r>
            <a:rPr lang="en-US" dirty="0"/>
            <a:t>Step 2</a:t>
          </a:r>
        </a:p>
      </dgm:t>
    </dgm:pt>
    <dgm:pt modelId="{195DBB62-3C1E-4BED-ADB6-6E31CA6ABD63}" type="parTrans" cxnId="{93F76B4F-907D-4630-B1A9-C3BE3C102DFF}">
      <dgm:prSet/>
      <dgm:spPr/>
      <dgm:t>
        <a:bodyPr/>
        <a:lstStyle/>
        <a:p>
          <a:endParaRPr lang="en-US"/>
        </a:p>
      </dgm:t>
    </dgm:pt>
    <dgm:pt modelId="{C684833D-85CC-4010-A138-ABC65E139C69}" type="sibTrans" cxnId="{93F76B4F-907D-4630-B1A9-C3BE3C102DFF}">
      <dgm:prSet/>
      <dgm:spPr/>
      <dgm:t>
        <a:bodyPr/>
        <a:lstStyle/>
        <a:p>
          <a:endParaRPr lang="en-US"/>
        </a:p>
      </dgm:t>
    </dgm:pt>
    <dgm:pt modelId="{99C943DF-AAA4-4E2C-A283-FA2BF761F447}">
      <dgm:prSet phldrT="[Text]"/>
      <dgm:spPr/>
      <dgm:t>
        <a:bodyPr/>
        <a:lstStyle/>
        <a:p>
          <a:r>
            <a:rPr lang="en-US" dirty="0"/>
            <a:t>Call 911</a:t>
          </a:r>
        </a:p>
      </dgm:t>
    </dgm:pt>
    <dgm:pt modelId="{20F107AF-35DA-4D25-AB35-B8AD821D3FE7}" type="parTrans" cxnId="{F9232B4D-645E-4C93-A5D6-A89B30504327}">
      <dgm:prSet/>
      <dgm:spPr/>
      <dgm:t>
        <a:bodyPr/>
        <a:lstStyle/>
        <a:p>
          <a:endParaRPr lang="en-US"/>
        </a:p>
      </dgm:t>
    </dgm:pt>
    <dgm:pt modelId="{4802CB64-7B32-458C-A9FF-C35C0A51E69A}" type="sibTrans" cxnId="{F9232B4D-645E-4C93-A5D6-A89B30504327}">
      <dgm:prSet/>
      <dgm:spPr/>
      <dgm:t>
        <a:bodyPr/>
        <a:lstStyle/>
        <a:p>
          <a:endParaRPr lang="en-US"/>
        </a:p>
      </dgm:t>
    </dgm:pt>
    <dgm:pt modelId="{3FE03ED9-3066-4E28-8291-0B1764DC85D6}">
      <dgm:prSet phldrT="[Text]"/>
      <dgm:spPr/>
      <dgm:t>
        <a:bodyPr/>
        <a:lstStyle/>
        <a:p>
          <a:r>
            <a:rPr lang="en-US" dirty="0"/>
            <a:t>Get AED</a:t>
          </a:r>
        </a:p>
      </dgm:t>
    </dgm:pt>
    <dgm:pt modelId="{70F79093-990B-4C69-A0BC-6E28D692D24F}" type="parTrans" cxnId="{EF7A2011-FCAC-41A8-A305-634BF780B59D}">
      <dgm:prSet/>
      <dgm:spPr/>
      <dgm:t>
        <a:bodyPr/>
        <a:lstStyle/>
        <a:p>
          <a:endParaRPr lang="en-US"/>
        </a:p>
      </dgm:t>
    </dgm:pt>
    <dgm:pt modelId="{2D17DCF5-1F10-4F99-AFA5-9D17F12D0A73}" type="sibTrans" cxnId="{EF7A2011-FCAC-41A8-A305-634BF780B59D}">
      <dgm:prSet/>
      <dgm:spPr/>
      <dgm:t>
        <a:bodyPr/>
        <a:lstStyle/>
        <a:p>
          <a:endParaRPr lang="en-US"/>
        </a:p>
      </dgm:t>
    </dgm:pt>
    <dgm:pt modelId="{C3DC95A2-4D92-42C5-966E-8600E4BA31BD}">
      <dgm:prSet phldrT="[Text]"/>
      <dgm:spPr/>
      <dgm:t>
        <a:bodyPr/>
        <a:lstStyle/>
        <a:p>
          <a:r>
            <a:rPr lang="en-US" dirty="0"/>
            <a:t>Step 3</a:t>
          </a:r>
        </a:p>
      </dgm:t>
    </dgm:pt>
    <dgm:pt modelId="{F9D94033-59E5-4228-A5F3-6CB272E77E3B}" type="parTrans" cxnId="{8A476EEB-6A39-4004-AD8C-BD56913E7B26}">
      <dgm:prSet/>
      <dgm:spPr/>
      <dgm:t>
        <a:bodyPr/>
        <a:lstStyle/>
        <a:p>
          <a:endParaRPr lang="en-US"/>
        </a:p>
      </dgm:t>
    </dgm:pt>
    <dgm:pt modelId="{A43E3114-C8AC-4F44-952D-8A0D6A8A6B45}" type="sibTrans" cxnId="{8A476EEB-6A39-4004-AD8C-BD56913E7B26}">
      <dgm:prSet/>
      <dgm:spPr/>
      <dgm:t>
        <a:bodyPr/>
        <a:lstStyle/>
        <a:p>
          <a:endParaRPr lang="en-US"/>
        </a:p>
      </dgm:t>
    </dgm:pt>
    <dgm:pt modelId="{17ACD041-408C-4E7D-B463-7267D32756A1}">
      <dgm:prSet phldrT="[Text]"/>
      <dgm:spPr/>
      <dgm:t>
        <a:bodyPr/>
        <a:lstStyle/>
        <a:p>
          <a:r>
            <a:rPr lang="en-US" dirty="0"/>
            <a:t>Start CPR</a:t>
          </a:r>
        </a:p>
      </dgm:t>
    </dgm:pt>
    <dgm:pt modelId="{209FC651-3F8E-4BF8-8C06-328027667041}" type="parTrans" cxnId="{EBCDDEFB-4955-4864-90AB-7D693BE5DA0A}">
      <dgm:prSet/>
      <dgm:spPr/>
      <dgm:t>
        <a:bodyPr/>
        <a:lstStyle/>
        <a:p>
          <a:endParaRPr lang="en-US"/>
        </a:p>
      </dgm:t>
    </dgm:pt>
    <dgm:pt modelId="{A6AA8096-532A-4378-9BB6-B585B46357E5}" type="sibTrans" cxnId="{EBCDDEFB-4955-4864-90AB-7D693BE5DA0A}">
      <dgm:prSet/>
      <dgm:spPr/>
      <dgm:t>
        <a:bodyPr/>
        <a:lstStyle/>
        <a:p>
          <a:endParaRPr lang="en-US"/>
        </a:p>
      </dgm:t>
    </dgm:pt>
    <dgm:pt modelId="{B5387FF0-0982-441E-9F8E-19335142671C}">
      <dgm:prSet phldrT="[Text]"/>
      <dgm:spPr/>
      <dgm:t>
        <a:bodyPr/>
        <a:lstStyle/>
        <a:p>
          <a:r>
            <a:rPr lang="en-US" dirty="0"/>
            <a:t>Use AED as soon as it arrives</a:t>
          </a:r>
        </a:p>
      </dgm:t>
    </dgm:pt>
    <dgm:pt modelId="{FE9534D2-E5E4-4494-A37E-5724362DB3AC}" type="parTrans" cxnId="{7F70C7BE-72E8-441E-B7CF-522ADEA91ECB}">
      <dgm:prSet/>
      <dgm:spPr/>
      <dgm:t>
        <a:bodyPr/>
        <a:lstStyle/>
        <a:p>
          <a:endParaRPr lang="en-US"/>
        </a:p>
      </dgm:t>
    </dgm:pt>
    <dgm:pt modelId="{0DB486FB-DB2E-4894-89D1-AA4679580390}" type="sibTrans" cxnId="{7F70C7BE-72E8-441E-B7CF-522ADEA91ECB}">
      <dgm:prSet/>
      <dgm:spPr/>
      <dgm:t>
        <a:bodyPr/>
        <a:lstStyle/>
        <a:p>
          <a:endParaRPr lang="en-US"/>
        </a:p>
      </dgm:t>
    </dgm:pt>
    <dgm:pt modelId="{31D3AE5D-DA06-4E2D-9D68-F5531DFE7C2B}" type="pres">
      <dgm:prSet presAssocID="{CD5204CD-6958-4A55-82AA-4AD73B3B6A19}" presName="Name0" presStyleCnt="0">
        <dgm:presLayoutVars>
          <dgm:dir/>
          <dgm:animLvl val="lvl"/>
          <dgm:resizeHandles val="exact"/>
        </dgm:presLayoutVars>
      </dgm:prSet>
      <dgm:spPr/>
    </dgm:pt>
    <dgm:pt modelId="{127AFF01-F37D-42CC-8885-1689151201CD}" type="pres">
      <dgm:prSet presAssocID="{C3DC95A2-4D92-42C5-966E-8600E4BA31BD}" presName="boxAndChildren" presStyleCnt="0"/>
      <dgm:spPr/>
    </dgm:pt>
    <dgm:pt modelId="{588D9B7D-EC68-4FB0-96F2-2E47AC868059}" type="pres">
      <dgm:prSet presAssocID="{C3DC95A2-4D92-42C5-966E-8600E4BA31BD}" presName="parentTextBox" presStyleLbl="node1" presStyleIdx="0" presStyleCnt="3"/>
      <dgm:spPr/>
    </dgm:pt>
    <dgm:pt modelId="{B752F9F5-2482-4D52-A33E-BE0263F4B0EA}" type="pres">
      <dgm:prSet presAssocID="{C3DC95A2-4D92-42C5-966E-8600E4BA31BD}" presName="entireBox" presStyleLbl="node1" presStyleIdx="0" presStyleCnt="3"/>
      <dgm:spPr/>
    </dgm:pt>
    <dgm:pt modelId="{2DA8AD2F-BF50-4911-9A17-8274766C00A6}" type="pres">
      <dgm:prSet presAssocID="{C3DC95A2-4D92-42C5-966E-8600E4BA31BD}" presName="descendantBox" presStyleCnt="0"/>
      <dgm:spPr/>
    </dgm:pt>
    <dgm:pt modelId="{C4F2ADBF-C592-483D-A6FF-5DB9D2A90309}" type="pres">
      <dgm:prSet presAssocID="{17ACD041-408C-4E7D-B463-7267D32756A1}" presName="childTextBox" presStyleLbl="fgAccFollowNode1" presStyleIdx="0" presStyleCnt="6">
        <dgm:presLayoutVars>
          <dgm:bulletEnabled val="1"/>
        </dgm:presLayoutVars>
      </dgm:prSet>
      <dgm:spPr/>
    </dgm:pt>
    <dgm:pt modelId="{0F0AC827-ACAE-4C23-875D-A4B53006A73F}" type="pres">
      <dgm:prSet presAssocID="{B5387FF0-0982-441E-9F8E-19335142671C}" presName="childTextBox" presStyleLbl="fgAccFollowNode1" presStyleIdx="1" presStyleCnt="6">
        <dgm:presLayoutVars>
          <dgm:bulletEnabled val="1"/>
        </dgm:presLayoutVars>
      </dgm:prSet>
      <dgm:spPr/>
    </dgm:pt>
    <dgm:pt modelId="{7F8DEC81-0DCB-4545-8129-1A1632B41B5E}" type="pres">
      <dgm:prSet presAssocID="{C684833D-85CC-4010-A138-ABC65E139C69}" presName="sp" presStyleCnt="0"/>
      <dgm:spPr/>
    </dgm:pt>
    <dgm:pt modelId="{33200553-5A1C-45F1-A422-26ECCEDBD439}" type="pres">
      <dgm:prSet presAssocID="{DB6AA457-F75F-415D-BDD5-92045774FE4B}" presName="arrowAndChildren" presStyleCnt="0"/>
      <dgm:spPr/>
    </dgm:pt>
    <dgm:pt modelId="{7371425A-4D37-4FA7-A21E-1529F4324E45}" type="pres">
      <dgm:prSet presAssocID="{DB6AA457-F75F-415D-BDD5-92045774FE4B}" presName="parentTextArrow" presStyleLbl="node1" presStyleIdx="0" presStyleCnt="3"/>
      <dgm:spPr/>
    </dgm:pt>
    <dgm:pt modelId="{80AD606B-F25E-46DF-B405-18F7D2EAE74A}" type="pres">
      <dgm:prSet presAssocID="{DB6AA457-F75F-415D-BDD5-92045774FE4B}" presName="arrow" presStyleLbl="node1" presStyleIdx="1" presStyleCnt="3"/>
      <dgm:spPr/>
    </dgm:pt>
    <dgm:pt modelId="{72E9B7A5-E5DC-46EA-A30C-DAC09ADD2BF7}" type="pres">
      <dgm:prSet presAssocID="{DB6AA457-F75F-415D-BDD5-92045774FE4B}" presName="descendantArrow" presStyleCnt="0"/>
      <dgm:spPr/>
    </dgm:pt>
    <dgm:pt modelId="{A8E0F749-66B2-490B-99E9-CC106B163B16}" type="pres">
      <dgm:prSet presAssocID="{99C943DF-AAA4-4E2C-A283-FA2BF761F447}" presName="childTextArrow" presStyleLbl="fgAccFollowNode1" presStyleIdx="2" presStyleCnt="6">
        <dgm:presLayoutVars>
          <dgm:bulletEnabled val="1"/>
        </dgm:presLayoutVars>
      </dgm:prSet>
      <dgm:spPr/>
    </dgm:pt>
    <dgm:pt modelId="{A6EE397C-6C28-4128-BFFE-CFF44F70153F}" type="pres">
      <dgm:prSet presAssocID="{3FE03ED9-3066-4E28-8291-0B1764DC85D6}" presName="childTextArrow" presStyleLbl="fgAccFollowNode1" presStyleIdx="3" presStyleCnt="6" custLinFactNeighborX="4762" custLinFactNeighborY="-2828">
        <dgm:presLayoutVars>
          <dgm:bulletEnabled val="1"/>
        </dgm:presLayoutVars>
      </dgm:prSet>
      <dgm:spPr/>
    </dgm:pt>
    <dgm:pt modelId="{0226793B-92A0-4530-A8D1-D80AF6A16C31}" type="pres">
      <dgm:prSet presAssocID="{F14B97BF-E90F-4D5A-A42B-6364BCB81249}" presName="sp" presStyleCnt="0"/>
      <dgm:spPr/>
    </dgm:pt>
    <dgm:pt modelId="{1A669411-1539-46A4-9D6E-2C85E15B0FA6}" type="pres">
      <dgm:prSet presAssocID="{C712D637-7FF1-401C-9304-F85D1B95B226}" presName="arrowAndChildren" presStyleCnt="0"/>
      <dgm:spPr/>
    </dgm:pt>
    <dgm:pt modelId="{859CA2CA-8A33-4975-9F01-7A3C8BB729DE}" type="pres">
      <dgm:prSet presAssocID="{C712D637-7FF1-401C-9304-F85D1B95B226}" presName="parentTextArrow" presStyleLbl="node1" presStyleIdx="1" presStyleCnt="3"/>
      <dgm:spPr/>
    </dgm:pt>
    <dgm:pt modelId="{A48265CE-F3A3-46DB-9DD2-97590B4DBB84}" type="pres">
      <dgm:prSet presAssocID="{C712D637-7FF1-401C-9304-F85D1B95B226}" presName="arrow" presStyleLbl="node1" presStyleIdx="2" presStyleCnt="3"/>
      <dgm:spPr/>
    </dgm:pt>
    <dgm:pt modelId="{DB89CC08-BF2F-4B2E-B88D-22F7BE6ECA5F}" type="pres">
      <dgm:prSet presAssocID="{C712D637-7FF1-401C-9304-F85D1B95B226}" presName="descendantArrow" presStyleCnt="0"/>
      <dgm:spPr/>
    </dgm:pt>
    <dgm:pt modelId="{59FFE57C-E5F2-4FBD-AA4D-8DB27381892F}" type="pres">
      <dgm:prSet presAssocID="{743FE7B1-011B-42E6-8768-1EB3E95741FA}" presName="childTextArrow" presStyleLbl="fgAccFollowNode1" presStyleIdx="4" presStyleCnt="6">
        <dgm:presLayoutVars>
          <dgm:bulletEnabled val="1"/>
        </dgm:presLayoutVars>
      </dgm:prSet>
      <dgm:spPr/>
    </dgm:pt>
    <dgm:pt modelId="{3EC7D028-ECEA-492B-A6F1-68E9B57B69C6}" type="pres">
      <dgm:prSet presAssocID="{DA33CDF4-5B94-4B92-9E0A-4DFD4CBFAF2D}" presName="childTextArrow" presStyleLbl="fgAccFollowNode1" presStyleIdx="5" presStyleCnt="6">
        <dgm:presLayoutVars>
          <dgm:bulletEnabled val="1"/>
        </dgm:presLayoutVars>
      </dgm:prSet>
      <dgm:spPr/>
    </dgm:pt>
  </dgm:ptLst>
  <dgm:cxnLst>
    <dgm:cxn modelId="{9316510D-13B4-4805-A422-3ADE472E3CED}" type="presOf" srcId="{17ACD041-408C-4E7D-B463-7267D32756A1}" destId="{C4F2ADBF-C592-483D-A6FF-5DB9D2A90309}" srcOrd="0" destOrd="0" presId="urn:microsoft.com/office/officeart/2005/8/layout/process4"/>
    <dgm:cxn modelId="{EF7A2011-FCAC-41A8-A305-634BF780B59D}" srcId="{DB6AA457-F75F-415D-BDD5-92045774FE4B}" destId="{3FE03ED9-3066-4E28-8291-0B1764DC85D6}" srcOrd="1" destOrd="0" parTransId="{70F79093-990B-4C69-A0BC-6E28D692D24F}" sibTransId="{2D17DCF5-1F10-4F99-AFA5-9D17F12D0A73}"/>
    <dgm:cxn modelId="{1D511413-BA69-4C30-A06E-819D3DD30080}" type="presOf" srcId="{743FE7B1-011B-42E6-8768-1EB3E95741FA}" destId="{59FFE57C-E5F2-4FBD-AA4D-8DB27381892F}" srcOrd="0" destOrd="0" presId="urn:microsoft.com/office/officeart/2005/8/layout/process4"/>
    <dgm:cxn modelId="{0ED8DE1E-44AE-4D6E-B272-36A837D116F5}" type="presOf" srcId="{DB6AA457-F75F-415D-BDD5-92045774FE4B}" destId="{80AD606B-F25E-46DF-B405-18F7D2EAE74A}" srcOrd="1" destOrd="0" presId="urn:microsoft.com/office/officeart/2005/8/layout/process4"/>
    <dgm:cxn modelId="{6D29C741-1B1E-4EBC-A0C7-F287A8ED285A}" srcId="{C712D637-7FF1-401C-9304-F85D1B95B226}" destId="{743FE7B1-011B-42E6-8768-1EB3E95741FA}" srcOrd="0" destOrd="0" parTransId="{921AFB12-2D70-40FB-8AB1-299E0FF2C5A6}" sibTransId="{FFAF77DD-A644-4C36-8908-6204BB0D9268}"/>
    <dgm:cxn modelId="{9653D664-EC18-40D7-9F5E-3B27A70DCA4D}" srcId="{CD5204CD-6958-4A55-82AA-4AD73B3B6A19}" destId="{C712D637-7FF1-401C-9304-F85D1B95B226}" srcOrd="0" destOrd="0" parTransId="{05E1DD5C-7FEF-48F0-9651-C74D082ACBA9}" sibTransId="{F14B97BF-E90F-4D5A-A42B-6364BCB81249}"/>
    <dgm:cxn modelId="{2F493247-DD71-42E2-BA13-315F9C6D9D25}" type="presOf" srcId="{C712D637-7FF1-401C-9304-F85D1B95B226}" destId="{A48265CE-F3A3-46DB-9DD2-97590B4DBB84}" srcOrd="1" destOrd="0" presId="urn:microsoft.com/office/officeart/2005/8/layout/process4"/>
    <dgm:cxn modelId="{F9232B4D-645E-4C93-A5D6-A89B30504327}" srcId="{DB6AA457-F75F-415D-BDD5-92045774FE4B}" destId="{99C943DF-AAA4-4E2C-A283-FA2BF761F447}" srcOrd="0" destOrd="0" parTransId="{20F107AF-35DA-4D25-AB35-B8AD821D3FE7}" sibTransId="{4802CB64-7B32-458C-A9FF-C35C0A51E69A}"/>
    <dgm:cxn modelId="{93F76B4F-907D-4630-B1A9-C3BE3C102DFF}" srcId="{CD5204CD-6958-4A55-82AA-4AD73B3B6A19}" destId="{DB6AA457-F75F-415D-BDD5-92045774FE4B}" srcOrd="1" destOrd="0" parTransId="{195DBB62-3C1E-4BED-ADB6-6E31CA6ABD63}" sibTransId="{C684833D-85CC-4010-A138-ABC65E139C69}"/>
    <dgm:cxn modelId="{8C9BD688-12E5-4F5A-8BDA-E772A4740AB3}" type="presOf" srcId="{C712D637-7FF1-401C-9304-F85D1B95B226}" destId="{859CA2CA-8A33-4975-9F01-7A3C8BB729DE}" srcOrd="0" destOrd="0" presId="urn:microsoft.com/office/officeart/2005/8/layout/process4"/>
    <dgm:cxn modelId="{6E6CA696-8B54-476F-8D51-CE9ECC050E3A}" type="presOf" srcId="{DA33CDF4-5B94-4B92-9E0A-4DFD4CBFAF2D}" destId="{3EC7D028-ECEA-492B-A6F1-68E9B57B69C6}" srcOrd="0" destOrd="0" presId="urn:microsoft.com/office/officeart/2005/8/layout/process4"/>
    <dgm:cxn modelId="{4BC4F29C-6AF5-4F17-9CDA-1468FA88B1A3}" type="presOf" srcId="{B5387FF0-0982-441E-9F8E-19335142671C}" destId="{0F0AC827-ACAE-4C23-875D-A4B53006A73F}" srcOrd="0" destOrd="0" presId="urn:microsoft.com/office/officeart/2005/8/layout/process4"/>
    <dgm:cxn modelId="{88A87FA6-C1EB-4109-9B9E-2FE10DE80F14}" srcId="{C712D637-7FF1-401C-9304-F85D1B95B226}" destId="{DA33CDF4-5B94-4B92-9E0A-4DFD4CBFAF2D}" srcOrd="1" destOrd="0" parTransId="{B7ECB8E0-4CD3-4804-BE8C-5260A5083C57}" sibTransId="{D3EF4DE2-351E-4A5C-980A-1BBDC899AAC2}"/>
    <dgm:cxn modelId="{C5225FAC-9385-411A-BFDD-CA9618BF9F59}" type="presOf" srcId="{C3DC95A2-4D92-42C5-966E-8600E4BA31BD}" destId="{588D9B7D-EC68-4FB0-96F2-2E47AC868059}" srcOrd="0" destOrd="0" presId="urn:microsoft.com/office/officeart/2005/8/layout/process4"/>
    <dgm:cxn modelId="{0CE79BAC-C717-4253-9B80-C8A96B03C6F6}" type="presOf" srcId="{DB6AA457-F75F-415D-BDD5-92045774FE4B}" destId="{7371425A-4D37-4FA7-A21E-1529F4324E45}" srcOrd="0" destOrd="0" presId="urn:microsoft.com/office/officeart/2005/8/layout/process4"/>
    <dgm:cxn modelId="{0203F2AF-F4DC-42DB-872C-0270CF20114A}" type="presOf" srcId="{C3DC95A2-4D92-42C5-966E-8600E4BA31BD}" destId="{B752F9F5-2482-4D52-A33E-BE0263F4B0EA}" srcOrd="1" destOrd="0" presId="urn:microsoft.com/office/officeart/2005/8/layout/process4"/>
    <dgm:cxn modelId="{8F9C94B8-2722-4DFB-8419-922357272B6B}" type="presOf" srcId="{CD5204CD-6958-4A55-82AA-4AD73B3B6A19}" destId="{31D3AE5D-DA06-4E2D-9D68-F5531DFE7C2B}" srcOrd="0" destOrd="0" presId="urn:microsoft.com/office/officeart/2005/8/layout/process4"/>
    <dgm:cxn modelId="{475DCDBB-49D7-4466-968D-3F0CC3924852}" type="presOf" srcId="{99C943DF-AAA4-4E2C-A283-FA2BF761F447}" destId="{A8E0F749-66B2-490B-99E9-CC106B163B16}" srcOrd="0" destOrd="0" presId="urn:microsoft.com/office/officeart/2005/8/layout/process4"/>
    <dgm:cxn modelId="{7F70C7BE-72E8-441E-B7CF-522ADEA91ECB}" srcId="{C3DC95A2-4D92-42C5-966E-8600E4BA31BD}" destId="{B5387FF0-0982-441E-9F8E-19335142671C}" srcOrd="1" destOrd="0" parTransId="{FE9534D2-E5E4-4494-A37E-5724362DB3AC}" sibTransId="{0DB486FB-DB2E-4894-89D1-AA4679580390}"/>
    <dgm:cxn modelId="{CAE3D8D7-871D-4B8C-B4F6-79D747E55EE8}" type="presOf" srcId="{3FE03ED9-3066-4E28-8291-0B1764DC85D6}" destId="{A6EE397C-6C28-4128-BFFE-CFF44F70153F}" srcOrd="0" destOrd="0" presId="urn:microsoft.com/office/officeart/2005/8/layout/process4"/>
    <dgm:cxn modelId="{8A476EEB-6A39-4004-AD8C-BD56913E7B26}" srcId="{CD5204CD-6958-4A55-82AA-4AD73B3B6A19}" destId="{C3DC95A2-4D92-42C5-966E-8600E4BA31BD}" srcOrd="2" destOrd="0" parTransId="{F9D94033-59E5-4228-A5F3-6CB272E77E3B}" sibTransId="{A43E3114-C8AC-4F44-952D-8A0D6A8A6B45}"/>
    <dgm:cxn modelId="{EBCDDEFB-4955-4864-90AB-7D693BE5DA0A}" srcId="{C3DC95A2-4D92-42C5-966E-8600E4BA31BD}" destId="{17ACD041-408C-4E7D-B463-7267D32756A1}" srcOrd="0" destOrd="0" parTransId="{209FC651-3F8E-4BF8-8C06-328027667041}" sibTransId="{A6AA8096-532A-4378-9BB6-B585B46357E5}"/>
    <dgm:cxn modelId="{598A8450-75AF-481D-9841-1D23F9884FD1}" type="presParOf" srcId="{31D3AE5D-DA06-4E2D-9D68-F5531DFE7C2B}" destId="{127AFF01-F37D-42CC-8885-1689151201CD}" srcOrd="0" destOrd="0" presId="urn:microsoft.com/office/officeart/2005/8/layout/process4"/>
    <dgm:cxn modelId="{DA7B1C90-E6CA-4055-851A-0557606EBDAC}" type="presParOf" srcId="{127AFF01-F37D-42CC-8885-1689151201CD}" destId="{588D9B7D-EC68-4FB0-96F2-2E47AC868059}" srcOrd="0" destOrd="0" presId="urn:microsoft.com/office/officeart/2005/8/layout/process4"/>
    <dgm:cxn modelId="{0E7073F3-923D-4ED6-B41B-384A82C8C200}" type="presParOf" srcId="{127AFF01-F37D-42CC-8885-1689151201CD}" destId="{B752F9F5-2482-4D52-A33E-BE0263F4B0EA}" srcOrd="1" destOrd="0" presId="urn:microsoft.com/office/officeart/2005/8/layout/process4"/>
    <dgm:cxn modelId="{34DACDD9-579D-484A-A6CA-92F20AC63C35}" type="presParOf" srcId="{127AFF01-F37D-42CC-8885-1689151201CD}" destId="{2DA8AD2F-BF50-4911-9A17-8274766C00A6}" srcOrd="2" destOrd="0" presId="urn:microsoft.com/office/officeart/2005/8/layout/process4"/>
    <dgm:cxn modelId="{CE9F8C4F-B92C-4259-B12C-1B419BF89D38}" type="presParOf" srcId="{2DA8AD2F-BF50-4911-9A17-8274766C00A6}" destId="{C4F2ADBF-C592-483D-A6FF-5DB9D2A90309}" srcOrd="0" destOrd="0" presId="urn:microsoft.com/office/officeart/2005/8/layout/process4"/>
    <dgm:cxn modelId="{02D123F8-1DC9-4E29-B79E-8AF74BABCE28}" type="presParOf" srcId="{2DA8AD2F-BF50-4911-9A17-8274766C00A6}" destId="{0F0AC827-ACAE-4C23-875D-A4B53006A73F}" srcOrd="1" destOrd="0" presId="urn:microsoft.com/office/officeart/2005/8/layout/process4"/>
    <dgm:cxn modelId="{47EA5B00-FECA-4EA3-8858-020831D68EBC}" type="presParOf" srcId="{31D3AE5D-DA06-4E2D-9D68-F5531DFE7C2B}" destId="{7F8DEC81-0DCB-4545-8129-1A1632B41B5E}" srcOrd="1" destOrd="0" presId="urn:microsoft.com/office/officeart/2005/8/layout/process4"/>
    <dgm:cxn modelId="{F9086655-70F6-4D62-803D-9FB2B9CECBD7}" type="presParOf" srcId="{31D3AE5D-DA06-4E2D-9D68-F5531DFE7C2B}" destId="{33200553-5A1C-45F1-A422-26ECCEDBD439}" srcOrd="2" destOrd="0" presId="urn:microsoft.com/office/officeart/2005/8/layout/process4"/>
    <dgm:cxn modelId="{F9C4E479-1A12-49B4-840E-90ED42B6D93D}" type="presParOf" srcId="{33200553-5A1C-45F1-A422-26ECCEDBD439}" destId="{7371425A-4D37-4FA7-A21E-1529F4324E45}" srcOrd="0" destOrd="0" presId="urn:microsoft.com/office/officeart/2005/8/layout/process4"/>
    <dgm:cxn modelId="{48F1D443-1A01-4371-8854-D60E466CE0B6}" type="presParOf" srcId="{33200553-5A1C-45F1-A422-26ECCEDBD439}" destId="{80AD606B-F25E-46DF-B405-18F7D2EAE74A}" srcOrd="1" destOrd="0" presId="urn:microsoft.com/office/officeart/2005/8/layout/process4"/>
    <dgm:cxn modelId="{BAD9D01B-996C-4986-8FD9-37049CDB92B5}" type="presParOf" srcId="{33200553-5A1C-45F1-A422-26ECCEDBD439}" destId="{72E9B7A5-E5DC-46EA-A30C-DAC09ADD2BF7}" srcOrd="2" destOrd="0" presId="urn:microsoft.com/office/officeart/2005/8/layout/process4"/>
    <dgm:cxn modelId="{C3CD8C6F-29BD-4ADE-A6A3-584D41BCA136}" type="presParOf" srcId="{72E9B7A5-E5DC-46EA-A30C-DAC09ADD2BF7}" destId="{A8E0F749-66B2-490B-99E9-CC106B163B16}" srcOrd="0" destOrd="0" presId="urn:microsoft.com/office/officeart/2005/8/layout/process4"/>
    <dgm:cxn modelId="{3F8AE4D0-C1B9-49A3-9D85-FA13C986C03B}" type="presParOf" srcId="{72E9B7A5-E5DC-46EA-A30C-DAC09ADD2BF7}" destId="{A6EE397C-6C28-4128-BFFE-CFF44F70153F}" srcOrd="1" destOrd="0" presId="urn:microsoft.com/office/officeart/2005/8/layout/process4"/>
    <dgm:cxn modelId="{DF157FA0-6CFF-475F-B2C1-C14A30CA284D}" type="presParOf" srcId="{31D3AE5D-DA06-4E2D-9D68-F5531DFE7C2B}" destId="{0226793B-92A0-4530-A8D1-D80AF6A16C31}" srcOrd="3" destOrd="0" presId="urn:microsoft.com/office/officeart/2005/8/layout/process4"/>
    <dgm:cxn modelId="{D9B8890F-622F-4EF7-B8C9-501999392107}" type="presParOf" srcId="{31D3AE5D-DA06-4E2D-9D68-F5531DFE7C2B}" destId="{1A669411-1539-46A4-9D6E-2C85E15B0FA6}" srcOrd="4" destOrd="0" presId="urn:microsoft.com/office/officeart/2005/8/layout/process4"/>
    <dgm:cxn modelId="{CF2E4F72-F757-4A14-BF45-750381229016}" type="presParOf" srcId="{1A669411-1539-46A4-9D6E-2C85E15B0FA6}" destId="{859CA2CA-8A33-4975-9F01-7A3C8BB729DE}" srcOrd="0" destOrd="0" presId="urn:microsoft.com/office/officeart/2005/8/layout/process4"/>
    <dgm:cxn modelId="{4476044B-B0FF-4572-BB01-9732B848392A}" type="presParOf" srcId="{1A669411-1539-46A4-9D6E-2C85E15B0FA6}" destId="{A48265CE-F3A3-46DB-9DD2-97590B4DBB84}" srcOrd="1" destOrd="0" presId="urn:microsoft.com/office/officeart/2005/8/layout/process4"/>
    <dgm:cxn modelId="{108CBA6F-ABE6-49B0-8D57-CCB454AC970F}" type="presParOf" srcId="{1A669411-1539-46A4-9D6E-2C85E15B0FA6}" destId="{DB89CC08-BF2F-4B2E-B88D-22F7BE6ECA5F}" srcOrd="2" destOrd="0" presId="urn:microsoft.com/office/officeart/2005/8/layout/process4"/>
    <dgm:cxn modelId="{C675B826-3900-4575-89A0-DB78CA5B441C}" type="presParOf" srcId="{DB89CC08-BF2F-4B2E-B88D-22F7BE6ECA5F}" destId="{59FFE57C-E5F2-4FBD-AA4D-8DB27381892F}" srcOrd="0" destOrd="0" presId="urn:microsoft.com/office/officeart/2005/8/layout/process4"/>
    <dgm:cxn modelId="{5D529EFA-23A6-4C03-8BAF-B0DDF673418B}" type="presParOf" srcId="{DB89CC08-BF2F-4B2E-B88D-22F7BE6ECA5F}" destId="{3EC7D028-ECEA-492B-A6F1-68E9B57B69C6}"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2F9F5-2482-4D52-A33E-BE0263F4B0EA}">
      <dsp:nvSpPr>
        <dsp:cNvPr id="0" name=""/>
        <dsp:cNvSpPr/>
      </dsp:nvSpPr>
      <dsp:spPr>
        <a:xfrm>
          <a:off x="0" y="3957824"/>
          <a:ext cx="5105400" cy="129904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Step 3</a:t>
          </a:r>
        </a:p>
      </dsp:txBody>
      <dsp:txXfrm>
        <a:off x="0" y="3957824"/>
        <a:ext cx="5105400" cy="701484"/>
      </dsp:txXfrm>
    </dsp:sp>
    <dsp:sp modelId="{C4F2ADBF-C592-483D-A6FF-5DB9D2A90309}">
      <dsp:nvSpPr>
        <dsp:cNvPr id="0" name=""/>
        <dsp:cNvSpPr/>
      </dsp:nvSpPr>
      <dsp:spPr>
        <a:xfrm>
          <a:off x="0" y="4633328"/>
          <a:ext cx="2552700" cy="59756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Start CPR</a:t>
          </a:r>
        </a:p>
      </dsp:txBody>
      <dsp:txXfrm>
        <a:off x="0" y="4633328"/>
        <a:ext cx="2552700" cy="597561"/>
      </dsp:txXfrm>
    </dsp:sp>
    <dsp:sp modelId="{0F0AC827-ACAE-4C23-875D-A4B53006A73F}">
      <dsp:nvSpPr>
        <dsp:cNvPr id="0" name=""/>
        <dsp:cNvSpPr/>
      </dsp:nvSpPr>
      <dsp:spPr>
        <a:xfrm>
          <a:off x="2552700" y="4633328"/>
          <a:ext cx="2552700" cy="597561"/>
        </a:xfrm>
        <a:prstGeom prst="rect">
          <a:avLst/>
        </a:prstGeom>
        <a:solidFill>
          <a:schemeClr val="accent3">
            <a:tint val="40000"/>
            <a:alpha val="90000"/>
            <a:hueOff val="-1096691"/>
            <a:satOff val="-573"/>
            <a:lumOff val="49"/>
            <a:alphaOff val="0"/>
          </a:schemeClr>
        </a:solidFill>
        <a:ln w="12700" cap="flat" cmpd="sng" algn="ctr">
          <a:solidFill>
            <a:schemeClr val="accent3">
              <a:tint val="40000"/>
              <a:alpha val="90000"/>
              <a:hueOff val="-1096691"/>
              <a:satOff val="-573"/>
              <a:lumOff val="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Use AED as soon as it arrives</a:t>
          </a:r>
        </a:p>
      </dsp:txBody>
      <dsp:txXfrm>
        <a:off x="2552700" y="4633328"/>
        <a:ext cx="2552700" cy="597561"/>
      </dsp:txXfrm>
    </dsp:sp>
    <dsp:sp modelId="{80AD606B-F25E-46DF-B405-18F7D2EAE74A}">
      <dsp:nvSpPr>
        <dsp:cNvPr id="0" name=""/>
        <dsp:cNvSpPr/>
      </dsp:nvSpPr>
      <dsp:spPr>
        <a:xfrm rot="10800000">
          <a:off x="0" y="1979376"/>
          <a:ext cx="5105400" cy="1997933"/>
        </a:xfrm>
        <a:prstGeom prst="upArrowCallout">
          <a:avLst/>
        </a:prstGeom>
        <a:solidFill>
          <a:schemeClr val="accent3">
            <a:hueOff val="-2534557"/>
            <a:satOff val="-1169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Step 2</a:t>
          </a:r>
        </a:p>
      </dsp:txBody>
      <dsp:txXfrm rot="-10800000">
        <a:off x="0" y="1979376"/>
        <a:ext cx="5105400" cy="701274"/>
      </dsp:txXfrm>
    </dsp:sp>
    <dsp:sp modelId="{A8E0F749-66B2-490B-99E9-CC106B163B16}">
      <dsp:nvSpPr>
        <dsp:cNvPr id="0" name=""/>
        <dsp:cNvSpPr/>
      </dsp:nvSpPr>
      <dsp:spPr>
        <a:xfrm>
          <a:off x="0" y="2680651"/>
          <a:ext cx="2552700" cy="597382"/>
        </a:xfrm>
        <a:prstGeom prst="rect">
          <a:avLst/>
        </a:prstGeom>
        <a:solidFill>
          <a:schemeClr val="accent3">
            <a:tint val="40000"/>
            <a:alpha val="90000"/>
            <a:hueOff val="-2193382"/>
            <a:satOff val="-1145"/>
            <a:lumOff val="99"/>
            <a:alphaOff val="0"/>
          </a:schemeClr>
        </a:solidFill>
        <a:ln w="12700" cap="flat" cmpd="sng" algn="ctr">
          <a:solidFill>
            <a:schemeClr val="accent3">
              <a:tint val="40000"/>
              <a:alpha val="90000"/>
              <a:hueOff val="-2193382"/>
              <a:satOff val="-1145"/>
              <a:lumOff val="9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Call 911</a:t>
          </a:r>
        </a:p>
      </dsp:txBody>
      <dsp:txXfrm>
        <a:off x="0" y="2680651"/>
        <a:ext cx="2552700" cy="597382"/>
      </dsp:txXfrm>
    </dsp:sp>
    <dsp:sp modelId="{A6EE397C-6C28-4128-BFFE-CFF44F70153F}">
      <dsp:nvSpPr>
        <dsp:cNvPr id="0" name=""/>
        <dsp:cNvSpPr/>
      </dsp:nvSpPr>
      <dsp:spPr>
        <a:xfrm>
          <a:off x="2552699" y="2663757"/>
          <a:ext cx="2552700" cy="597382"/>
        </a:xfrm>
        <a:prstGeom prst="rect">
          <a:avLst/>
        </a:prstGeom>
        <a:solidFill>
          <a:schemeClr val="accent3">
            <a:tint val="40000"/>
            <a:alpha val="90000"/>
            <a:hueOff val="-3290073"/>
            <a:satOff val="-1718"/>
            <a:lumOff val="148"/>
            <a:alphaOff val="0"/>
          </a:schemeClr>
        </a:solidFill>
        <a:ln w="12700" cap="flat" cmpd="sng" algn="ctr">
          <a:solidFill>
            <a:schemeClr val="accent3">
              <a:tint val="40000"/>
              <a:alpha val="90000"/>
              <a:hueOff val="-3290073"/>
              <a:satOff val="-1718"/>
              <a:lumOff val="14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Get AED</a:t>
          </a:r>
        </a:p>
      </dsp:txBody>
      <dsp:txXfrm>
        <a:off x="2552699" y="2663757"/>
        <a:ext cx="2552700" cy="597382"/>
      </dsp:txXfrm>
    </dsp:sp>
    <dsp:sp modelId="{A48265CE-F3A3-46DB-9DD2-97590B4DBB84}">
      <dsp:nvSpPr>
        <dsp:cNvPr id="0" name=""/>
        <dsp:cNvSpPr/>
      </dsp:nvSpPr>
      <dsp:spPr>
        <a:xfrm rot="10800000">
          <a:off x="0" y="929"/>
          <a:ext cx="5105400" cy="1997933"/>
        </a:xfrm>
        <a:prstGeom prst="upArrowCallout">
          <a:avLst/>
        </a:prstGeom>
        <a:solidFill>
          <a:schemeClr val="accent3">
            <a:hueOff val="-5069114"/>
            <a:satOff val="-23387"/>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Step 1</a:t>
          </a:r>
        </a:p>
      </dsp:txBody>
      <dsp:txXfrm rot="-10800000">
        <a:off x="0" y="929"/>
        <a:ext cx="5105400" cy="701274"/>
      </dsp:txXfrm>
    </dsp:sp>
    <dsp:sp modelId="{59FFE57C-E5F2-4FBD-AA4D-8DB27381892F}">
      <dsp:nvSpPr>
        <dsp:cNvPr id="0" name=""/>
        <dsp:cNvSpPr/>
      </dsp:nvSpPr>
      <dsp:spPr>
        <a:xfrm>
          <a:off x="0" y="702203"/>
          <a:ext cx="2552700" cy="597382"/>
        </a:xfrm>
        <a:prstGeom prst="rect">
          <a:avLst/>
        </a:prstGeom>
        <a:solidFill>
          <a:schemeClr val="accent3">
            <a:tint val="40000"/>
            <a:alpha val="90000"/>
            <a:hueOff val="-4386764"/>
            <a:satOff val="-2290"/>
            <a:lumOff val="198"/>
            <a:alphaOff val="0"/>
          </a:schemeClr>
        </a:solidFill>
        <a:ln w="12700" cap="flat" cmpd="sng" algn="ctr">
          <a:solidFill>
            <a:schemeClr val="accent3">
              <a:tint val="40000"/>
              <a:alpha val="90000"/>
              <a:hueOff val="-4386764"/>
              <a:satOff val="-2290"/>
              <a:lumOff val="1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Scene Safety</a:t>
          </a:r>
        </a:p>
      </dsp:txBody>
      <dsp:txXfrm>
        <a:off x="0" y="702203"/>
        <a:ext cx="2552700" cy="597382"/>
      </dsp:txXfrm>
    </dsp:sp>
    <dsp:sp modelId="{3EC7D028-ECEA-492B-A6F1-68E9B57B69C6}">
      <dsp:nvSpPr>
        <dsp:cNvPr id="0" name=""/>
        <dsp:cNvSpPr/>
      </dsp:nvSpPr>
      <dsp:spPr>
        <a:xfrm>
          <a:off x="2552700" y="702203"/>
          <a:ext cx="2552700" cy="597382"/>
        </a:xfrm>
        <a:prstGeom prst="rect">
          <a:avLst/>
        </a:prstGeom>
        <a:solidFill>
          <a:schemeClr val="accent3">
            <a:tint val="40000"/>
            <a:alpha val="90000"/>
            <a:hueOff val="-5483455"/>
            <a:satOff val="-2863"/>
            <a:lumOff val="247"/>
            <a:alphaOff val="0"/>
          </a:schemeClr>
        </a:solidFill>
        <a:ln w="12700" cap="flat" cmpd="sng" algn="ctr">
          <a:solidFill>
            <a:schemeClr val="accent3">
              <a:tint val="40000"/>
              <a:alpha val="90000"/>
              <a:hueOff val="-5483455"/>
              <a:satOff val="-2863"/>
              <a:lumOff val="24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Find the problem</a:t>
          </a:r>
        </a:p>
      </dsp:txBody>
      <dsp:txXfrm>
        <a:off x="2552700" y="702203"/>
        <a:ext cx="2552700" cy="5973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en-US"/>
              <a:t>5/25/2022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a:t>‹#›</a:t>
            </a:fld>
            <a:endParaRPr/>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en-US"/>
              <a:t>5/24/2022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a:t>‹#›</a:t>
            </a:fld>
            <a:endParaRPr/>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younger you teach this to your students (9</a:t>
            </a:r>
            <a:r>
              <a:rPr lang="en-US" baseline="30000" dirty="0"/>
              <a:t>th</a:t>
            </a:r>
            <a:r>
              <a:rPr lang="en-US" dirty="0"/>
              <a:t> grade vs waiting till their last few weeks in 12</a:t>
            </a:r>
            <a:r>
              <a:rPr lang="en-US" baseline="30000" dirty="0"/>
              <a:t>th</a:t>
            </a:r>
            <a:r>
              <a:rPr lang="en-US" dirty="0"/>
              <a:t> grade), the more people you have on your campus ready and trained to help. Students are very resilient and can-do remarkable things when just given a little knowledge to save a life.  This is great for health classes and falls right into the framework.</a:t>
            </a:r>
          </a:p>
        </p:txBody>
      </p:sp>
      <p:sp>
        <p:nvSpPr>
          <p:cNvPr id="4" name="Slide Number Placeholder 3"/>
          <p:cNvSpPr>
            <a:spLocks noGrp="1"/>
          </p:cNvSpPr>
          <p:nvPr>
            <p:ph type="sldNum" sz="quarter" idx="5"/>
          </p:nvPr>
        </p:nvSpPr>
        <p:spPr/>
        <p:txBody>
          <a:bodyPr/>
          <a:lstStyle/>
          <a:p>
            <a:fld id="{9555D449-B875-4B8D-8E66-224D27E54C9A}" type="slidenum">
              <a:rPr lang="en-US" smtClean="0"/>
              <a:t>3</a:t>
            </a:fld>
            <a:endParaRPr lang="en-US"/>
          </a:p>
        </p:txBody>
      </p:sp>
    </p:spTree>
    <p:extLst>
      <p:ext uri="{BB962C8B-B14F-4D97-AF65-F5344CB8AC3E}">
        <p14:creationId xmlns:p14="http://schemas.microsoft.com/office/powerpoint/2010/main" val="3915348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p:txBody>
      </p:sp>
      <p:sp>
        <p:nvSpPr>
          <p:cNvPr id="4" name="Slide Number Placeholder 3"/>
          <p:cNvSpPr>
            <a:spLocks noGrp="1"/>
          </p:cNvSpPr>
          <p:nvPr>
            <p:ph type="sldNum" sz="quarter" idx="5"/>
          </p:nvPr>
        </p:nvSpPr>
        <p:spPr/>
        <p:txBody>
          <a:bodyPr/>
          <a:lstStyle/>
          <a:p>
            <a:fld id="{9555D449-B875-4B8D-8E66-224D27E54C9A}" type="slidenum">
              <a:rPr lang="en-US" smtClean="0"/>
              <a:t>14</a:t>
            </a:fld>
            <a:endParaRPr lang="en-US"/>
          </a:p>
        </p:txBody>
      </p:sp>
    </p:spTree>
    <p:extLst>
      <p:ext uri="{BB962C8B-B14F-4D97-AF65-F5344CB8AC3E}">
        <p14:creationId xmlns:p14="http://schemas.microsoft.com/office/powerpoint/2010/main" val="1093514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4</a:t>
            </a:fld>
            <a:endParaRPr lang="en-US"/>
          </a:p>
        </p:txBody>
      </p:sp>
    </p:spTree>
    <p:extLst>
      <p:ext uri="{BB962C8B-B14F-4D97-AF65-F5344CB8AC3E}">
        <p14:creationId xmlns:p14="http://schemas.microsoft.com/office/powerpoint/2010/main" val="819061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reasons you would stop CPR</a:t>
            </a:r>
          </a:p>
          <a:p>
            <a:pPr marL="228600" indent="-228600">
              <a:buAutoNum type="arabicPeriod"/>
            </a:pPr>
            <a:r>
              <a:rPr lang="en-US" dirty="0"/>
              <a:t>EMS or another trained person arrives</a:t>
            </a:r>
          </a:p>
          <a:p>
            <a:pPr marL="228600" indent="-228600">
              <a:buAutoNum type="arabicPeriod"/>
            </a:pPr>
            <a:r>
              <a:rPr lang="en-US" dirty="0"/>
              <a:t>Signs of life: breathing, conscious</a:t>
            </a:r>
          </a:p>
          <a:p>
            <a:pPr marL="228600" indent="-228600">
              <a:buAutoNum type="arabicPeriod"/>
            </a:pPr>
            <a:r>
              <a:rPr lang="en-US" dirty="0"/>
              <a:t>You physically can not do CPR any more</a:t>
            </a:r>
          </a:p>
          <a:p>
            <a:pPr marL="228600" indent="-228600">
              <a:buAutoNum type="arabicPeriod"/>
            </a:pPr>
            <a:r>
              <a:rPr lang="en-US" dirty="0"/>
              <a:t>The scene becomes unsafe</a:t>
            </a:r>
          </a:p>
        </p:txBody>
      </p:sp>
      <p:sp>
        <p:nvSpPr>
          <p:cNvPr id="4" name="Slide Number Placeholder 3"/>
          <p:cNvSpPr>
            <a:spLocks noGrp="1"/>
          </p:cNvSpPr>
          <p:nvPr>
            <p:ph type="sldNum" sz="quarter" idx="5"/>
          </p:nvPr>
        </p:nvSpPr>
        <p:spPr/>
        <p:txBody>
          <a:bodyPr/>
          <a:lstStyle/>
          <a:p>
            <a:fld id="{9555D449-B875-4B8D-8E66-224D27E54C9A}" type="slidenum">
              <a:rPr lang="en-US" smtClean="0"/>
              <a:t>7</a:t>
            </a:fld>
            <a:endParaRPr lang="en-US"/>
          </a:p>
        </p:txBody>
      </p:sp>
    </p:spTree>
    <p:extLst>
      <p:ext uri="{BB962C8B-B14F-4D97-AF65-F5344CB8AC3E}">
        <p14:creationId xmlns:p14="http://schemas.microsoft.com/office/powerpoint/2010/main" val="4205903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we perform Hands Only CPR</a:t>
            </a:r>
          </a:p>
        </p:txBody>
      </p:sp>
      <p:sp>
        <p:nvSpPr>
          <p:cNvPr id="4" name="Slide Number Placeholder 3"/>
          <p:cNvSpPr>
            <a:spLocks noGrp="1"/>
          </p:cNvSpPr>
          <p:nvPr>
            <p:ph type="sldNum" sz="quarter" idx="5"/>
          </p:nvPr>
        </p:nvSpPr>
        <p:spPr/>
        <p:txBody>
          <a:bodyPr/>
          <a:lstStyle/>
          <a:p>
            <a:fld id="{9555D449-B875-4B8D-8E66-224D27E54C9A}" type="slidenum">
              <a:rPr lang="en-US" smtClean="0"/>
              <a:t>8</a:t>
            </a:fld>
            <a:endParaRPr lang="en-US"/>
          </a:p>
        </p:txBody>
      </p:sp>
    </p:spTree>
    <p:extLst>
      <p:ext uri="{BB962C8B-B14F-4D97-AF65-F5344CB8AC3E}">
        <p14:creationId xmlns:p14="http://schemas.microsoft.com/office/powerpoint/2010/main" val="721108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scene safety with them. If they are in danger, they can’t help someone. Never put your own life at risk.</a:t>
            </a:r>
          </a:p>
          <a:p>
            <a:r>
              <a:rPr lang="en-US" dirty="0"/>
              <a:t>Give examples: EMS must wait for police or fire to tell them the scene is safe for them to enter.</a:t>
            </a:r>
          </a:p>
          <a:p>
            <a:endParaRPr lang="en-US" dirty="0"/>
          </a:p>
          <a:p>
            <a:r>
              <a:rPr lang="en-US" dirty="0"/>
              <a:t>When calling 911, how long does it for EMS to arrive? Ask why they think that. Clarify that it could be as short as 10 minutes but could be as much as 45 minutes (adjust to your location). You can’t count on help being there in 5 minutes</a:t>
            </a:r>
          </a:p>
          <a:p>
            <a:endParaRPr lang="en-US" dirty="0"/>
          </a:p>
          <a:p>
            <a:r>
              <a:rPr lang="en-US" dirty="0"/>
              <a:t>When students are preforming compressions, I tell them their heart is like a sponge. When you press down, you are pressing the blood out, when you come up on the chest, you are letting the blood refill in the heart. You are acting like their pump when their own heart can’t pump the blood. </a:t>
            </a:r>
          </a:p>
          <a:p>
            <a:endParaRPr lang="en-US" dirty="0"/>
          </a:p>
          <a:p>
            <a:r>
              <a:rPr lang="en-US" dirty="0"/>
              <a:t>There is a CPR in Action -3D that demonstrates this. https://chs-support.weebly.com/cpr-for-hs-students.html</a:t>
            </a:r>
          </a:p>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9</a:t>
            </a:fld>
            <a:endParaRPr lang="en-US"/>
          </a:p>
        </p:txBody>
      </p:sp>
    </p:spTree>
    <p:extLst>
      <p:ext uri="{BB962C8B-B14F-4D97-AF65-F5344CB8AC3E}">
        <p14:creationId xmlns:p14="http://schemas.microsoft.com/office/powerpoint/2010/main" val="413655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10</a:t>
            </a:fld>
            <a:endParaRPr lang="en-US"/>
          </a:p>
        </p:txBody>
      </p:sp>
    </p:spTree>
    <p:extLst>
      <p:ext uri="{BB962C8B-B14F-4D97-AF65-F5344CB8AC3E}">
        <p14:creationId xmlns:p14="http://schemas.microsoft.com/office/powerpoint/2010/main" val="4081199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11</a:t>
            </a:fld>
            <a:endParaRPr lang="en-US"/>
          </a:p>
        </p:txBody>
      </p:sp>
    </p:spTree>
    <p:extLst>
      <p:ext uri="{BB962C8B-B14F-4D97-AF65-F5344CB8AC3E}">
        <p14:creationId xmlns:p14="http://schemas.microsoft.com/office/powerpoint/2010/main" val="480373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12</a:t>
            </a:fld>
            <a:endParaRPr lang="en-US"/>
          </a:p>
        </p:txBody>
      </p:sp>
    </p:spTree>
    <p:extLst>
      <p:ext uri="{BB962C8B-B14F-4D97-AF65-F5344CB8AC3E}">
        <p14:creationId xmlns:p14="http://schemas.microsoft.com/office/powerpoint/2010/main" val="1843033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Roboto" panose="02000000000000000000" pitchFamily="2" charset="0"/>
              </a:rPr>
              <a:t>The Good Samaritan Act is </a:t>
            </a:r>
            <a:r>
              <a:rPr lang="en-US" b="1" i="0" dirty="0">
                <a:solidFill>
                  <a:srgbClr val="202124"/>
                </a:solidFill>
                <a:effectLst/>
                <a:latin typeface="Roboto" panose="02000000000000000000" pitchFamily="2" charset="0"/>
              </a:rPr>
              <a:t>a law which protects any volunteer giving aid to an injured person in an emergency situation</a:t>
            </a:r>
            <a:r>
              <a:rPr lang="en-US" b="0" i="0" dirty="0">
                <a:solidFill>
                  <a:srgbClr val="202124"/>
                </a:solidFill>
                <a:effectLst/>
                <a:latin typeface="Roboto" panose="02000000000000000000" pitchFamily="2" charset="0"/>
              </a:rPr>
              <a:t>. The Good Samaritan Law offers legal protection in the form of exemption from lawsuits and liability, acting as a safeguard to those who help another in a real emergency, life-or-death situation.</a:t>
            </a:r>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13</a:t>
            </a:fld>
            <a:endParaRPr lang="en-US"/>
          </a:p>
        </p:txBody>
      </p:sp>
    </p:spTree>
    <p:extLst>
      <p:ext uri="{BB962C8B-B14F-4D97-AF65-F5344CB8AC3E}">
        <p14:creationId xmlns:p14="http://schemas.microsoft.com/office/powerpoint/2010/main" val="4046611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5/24/2022</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058399" y="457201"/>
            <a:ext cx="2057401" cy="59436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9600" y="457200"/>
            <a:ext cx="9067800" cy="5943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5/24/2022</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5/24/2022</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en-US"/>
              <a:t>Click to edit Master title style</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7CC0096-1860-4642-9CD2-0079EA5E7CD1}" type="datetimeFigureOut">
              <a:rPr lang="en-US"/>
              <a:t>5/24/2022</a:t>
            </a:fld>
            <a:endParaRPr/>
          </a:p>
        </p:txBody>
      </p:sp>
      <p:sp>
        <p:nvSpPr>
          <p:cNvPr id="7" name="Slide Number Placeholder 6"/>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7CC0096-1860-4642-9CD2-0079EA5E7CD1}" type="datetimeFigureOut">
              <a:rPr lang="en-US"/>
              <a:t>5/24/2022</a:t>
            </a:fld>
            <a:endParaRPr/>
          </a:p>
        </p:txBody>
      </p:sp>
      <p:sp>
        <p:nvSpPr>
          <p:cNvPr id="9" name="Slide Number Placeholder 8"/>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7CC0096-1860-4642-9CD2-0079EA5E7CD1}" type="datetimeFigureOut">
              <a:rPr lang="en-US"/>
              <a:t>5/24/2022</a:t>
            </a:fld>
            <a:endParaRPr/>
          </a:p>
        </p:txBody>
      </p:sp>
      <p:sp>
        <p:nvSpPr>
          <p:cNvPr id="5" name="Slide Number Placeholder 4"/>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37CC0096-1860-4642-9CD2-0079EA5E7CD1}" type="datetimeFigureOut">
              <a:rPr lang="en-US"/>
              <a:t>5/24/2022</a:t>
            </a:fld>
            <a:endParaRPr/>
          </a:p>
        </p:txBody>
      </p:sp>
      <p:sp>
        <p:nvSpPr>
          <p:cNvPr id="4" name="Slide Number Placeholder 3"/>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en-US"/>
              <a:t>Click to edit Master title style</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descr="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fld id="{37CC0096-1860-4642-9CD2-0079EA5E7CD1}" type="datetimeFigureOut">
              <a:rPr lang="en-US" smtClean="0"/>
              <a:pPr/>
              <a:t>5/24/2022</a:t>
            </a:fld>
            <a:endParaRPr lang="en-US" dirty="0"/>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hs-support.weebly.com/cpr-for-hs-student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hs-support.weebly.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prinstructor.com/AR-GS.htm"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hs-support.weebly.com/uploads/3/7/9/5/37955431/act1016.pdf"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hyperlink" Target="https://chs-support.weebly.com/uploads/3/7/9/5/37955431/ade_299_aed_cpr_0510_current.pdf"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lnSpcReduction="10000"/>
          </a:bodyPr>
          <a:lstStyle/>
          <a:p>
            <a:pPr algn="ctr"/>
            <a:r>
              <a:rPr lang="en-US" sz="4800" dirty="0">
                <a:solidFill>
                  <a:srgbClr val="C00000"/>
                </a:solidFill>
              </a:rPr>
              <a:t>Be the Beat!</a:t>
            </a:r>
          </a:p>
          <a:p>
            <a:endParaRPr lang="en-US" dirty="0"/>
          </a:p>
        </p:txBody>
      </p:sp>
      <p:pic>
        <p:nvPicPr>
          <p:cNvPr id="3074" name="Picture 2" descr="Free Hands-Only™ CPR Training – Lee's Summit Tribune">
            <a:extLst>
              <a:ext uri="{FF2B5EF4-FFF2-40B4-BE49-F238E27FC236}">
                <a16:creationId xmlns:a16="http://schemas.microsoft.com/office/drawing/2014/main" id="{9662C0CE-E165-46BD-8AFB-990D55A777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4849851"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D731E2-F3FB-4655-8D69-41D1B0AEDA6E}"/>
              </a:ext>
            </a:extLst>
          </p:cNvPr>
          <p:cNvSpPr>
            <a:spLocks noGrp="1"/>
          </p:cNvSpPr>
          <p:nvPr>
            <p:ph type="title"/>
          </p:nvPr>
        </p:nvSpPr>
        <p:spPr/>
        <p:txBody>
          <a:bodyPr/>
          <a:lstStyle/>
          <a:p>
            <a:r>
              <a:rPr lang="en-US" dirty="0"/>
              <a:t>Definitions</a:t>
            </a:r>
          </a:p>
        </p:txBody>
      </p:sp>
      <p:sp>
        <p:nvSpPr>
          <p:cNvPr id="8" name="Content Placeholder 7">
            <a:extLst>
              <a:ext uri="{FF2B5EF4-FFF2-40B4-BE49-F238E27FC236}">
                <a16:creationId xmlns:a16="http://schemas.microsoft.com/office/drawing/2014/main" id="{34D8F824-0345-4489-A94E-519AC378FA8F}"/>
              </a:ext>
            </a:extLst>
          </p:cNvPr>
          <p:cNvSpPr>
            <a:spLocks noGrp="1"/>
          </p:cNvSpPr>
          <p:nvPr>
            <p:ph idx="1"/>
          </p:nvPr>
        </p:nvSpPr>
        <p:spPr/>
        <p:txBody>
          <a:bodyPr>
            <a:normAutofit/>
          </a:bodyPr>
          <a:lstStyle/>
          <a:p>
            <a:r>
              <a:rPr lang="en-US" sz="2800" dirty="0"/>
              <a:t>Cardiac Arrest: Heart stops beating.</a:t>
            </a:r>
          </a:p>
          <a:p>
            <a:r>
              <a:rPr lang="en-US" sz="2800" dirty="0"/>
              <a:t>Unresponsive: Person does not talk, move, or respond when talked to or shaken.</a:t>
            </a:r>
          </a:p>
          <a:p>
            <a:r>
              <a:rPr lang="en-US" sz="2800" dirty="0"/>
              <a:t>Hands Only CPR: Compression only, for anyone 8 years of age or older.</a:t>
            </a:r>
          </a:p>
          <a:p>
            <a:r>
              <a:rPr lang="en-US" sz="2800" dirty="0"/>
              <a:t>AED: Automated External Defibrillator. This computer device will analyze your heart rhythm and give a shock, if needed, to restart the heart.</a:t>
            </a:r>
          </a:p>
        </p:txBody>
      </p:sp>
    </p:spTree>
    <p:extLst>
      <p:ext uri="{BB962C8B-B14F-4D97-AF65-F5344CB8AC3E}">
        <p14:creationId xmlns:p14="http://schemas.microsoft.com/office/powerpoint/2010/main" val="167985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Videos and Power Point</a:t>
            </a:r>
          </a:p>
        </p:txBody>
      </p:sp>
      <p:sp>
        <p:nvSpPr>
          <p:cNvPr id="4" name="Content Placeholder 3">
            <a:extLst>
              <a:ext uri="{FF2B5EF4-FFF2-40B4-BE49-F238E27FC236}">
                <a16:creationId xmlns:a16="http://schemas.microsoft.com/office/drawing/2014/main" id="{DEA078BE-74B5-43F9-A504-17442C152DC9}"/>
              </a:ext>
            </a:extLst>
          </p:cNvPr>
          <p:cNvSpPr>
            <a:spLocks noGrp="1"/>
          </p:cNvSpPr>
          <p:nvPr>
            <p:ph idx="1"/>
          </p:nvPr>
        </p:nvSpPr>
        <p:spPr/>
        <p:txBody>
          <a:bodyPr/>
          <a:lstStyle/>
          <a:p>
            <a:endParaRPr lang="en-US" dirty="0"/>
          </a:p>
          <a:p>
            <a:pPr marL="228600" lvl="1" indent="0" algn="ctr">
              <a:buNone/>
            </a:pPr>
            <a:r>
              <a:rPr lang="en-US" sz="4400" dirty="0">
                <a:hlinkClick r:id="rId3"/>
              </a:rPr>
              <a:t>Community Health Specialist- Support Webpage</a:t>
            </a:r>
            <a:endParaRPr lang="en-US" sz="4400" dirty="0"/>
          </a:p>
        </p:txBody>
      </p:sp>
    </p:spTree>
    <p:extLst>
      <p:ext uri="{BB962C8B-B14F-4D97-AF65-F5344CB8AC3E}">
        <p14:creationId xmlns:p14="http://schemas.microsoft.com/office/powerpoint/2010/main" val="124507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Supplies You Will Need</a:t>
            </a:r>
          </a:p>
        </p:txBody>
      </p:sp>
      <p:sp>
        <p:nvSpPr>
          <p:cNvPr id="4" name="Content Placeholder 3">
            <a:extLst>
              <a:ext uri="{FF2B5EF4-FFF2-40B4-BE49-F238E27FC236}">
                <a16:creationId xmlns:a16="http://schemas.microsoft.com/office/drawing/2014/main" id="{DEA078BE-74B5-43F9-A504-17442C152DC9}"/>
              </a:ext>
            </a:extLst>
          </p:cNvPr>
          <p:cNvSpPr>
            <a:spLocks noGrp="1"/>
          </p:cNvSpPr>
          <p:nvPr>
            <p:ph idx="1"/>
          </p:nvPr>
        </p:nvSpPr>
        <p:spPr/>
        <p:txBody>
          <a:bodyPr/>
          <a:lstStyle/>
          <a:p>
            <a:r>
              <a:rPr lang="en-US" sz="2800" dirty="0"/>
              <a:t>Manikins</a:t>
            </a:r>
          </a:p>
          <a:p>
            <a:pPr lvl="1"/>
            <a:r>
              <a:rPr lang="en-US" sz="2800" dirty="0"/>
              <a:t>Prefer 2 students to one manikins (if not 1:1)</a:t>
            </a:r>
          </a:p>
          <a:p>
            <a:r>
              <a:rPr lang="en-US" sz="2800" dirty="0"/>
              <a:t>Trainer AED</a:t>
            </a:r>
          </a:p>
          <a:p>
            <a:r>
              <a:rPr lang="en-US" sz="2800" dirty="0"/>
              <a:t>School AED (for demonstrations only)</a:t>
            </a:r>
          </a:p>
          <a:p>
            <a:endParaRPr lang="en-US" sz="2800" dirty="0"/>
          </a:p>
          <a:p>
            <a:r>
              <a:rPr lang="en-US" sz="2800" dirty="0"/>
              <a:t>SCSC has supplies you can check out.</a:t>
            </a:r>
          </a:p>
          <a:p>
            <a:pPr lvl="1"/>
            <a:r>
              <a:rPr lang="en-US" sz="2800" dirty="0"/>
              <a:t>Form is on the website</a:t>
            </a:r>
          </a:p>
          <a:p>
            <a:pPr lvl="1"/>
            <a:r>
              <a:rPr lang="en-US" sz="2800" dirty="0">
                <a:hlinkClick r:id="rId3"/>
              </a:rPr>
              <a:t>https://chs-support.weebly.com/</a:t>
            </a:r>
            <a:endParaRPr lang="en-US" sz="2800"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220245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Concerns</a:t>
            </a:r>
          </a:p>
        </p:txBody>
      </p:sp>
      <p:sp>
        <p:nvSpPr>
          <p:cNvPr id="3" name="TextBox 2">
            <a:extLst>
              <a:ext uri="{FF2B5EF4-FFF2-40B4-BE49-F238E27FC236}">
                <a16:creationId xmlns:a16="http://schemas.microsoft.com/office/drawing/2014/main" id="{5F6C8BCB-1C57-4DE0-A08C-C25D3BD07753}"/>
              </a:ext>
            </a:extLst>
          </p:cNvPr>
          <p:cNvSpPr txBox="1"/>
          <p:nvPr/>
        </p:nvSpPr>
        <p:spPr>
          <a:xfrm>
            <a:off x="838200" y="1676400"/>
            <a:ext cx="10515600" cy="4955203"/>
          </a:xfrm>
          <a:prstGeom prst="rect">
            <a:avLst/>
          </a:prstGeom>
          <a:noFill/>
        </p:spPr>
        <p:txBody>
          <a:bodyPr wrap="square" rtlCol="0">
            <a:spAutoFit/>
          </a:bodyPr>
          <a:lstStyle/>
          <a:p>
            <a:r>
              <a:rPr lang="en-US" sz="2800" dirty="0">
                <a:hlinkClick r:id="rId3"/>
              </a:rPr>
              <a:t>Good Samaritan Laws</a:t>
            </a:r>
            <a:endParaRPr lang="en-US" sz="2800" dirty="0"/>
          </a:p>
          <a:p>
            <a:pPr algn="l"/>
            <a:r>
              <a:rPr lang="en-US" sz="2400" b="1" i="0" dirty="0">
                <a:solidFill>
                  <a:srgbClr val="202124"/>
                </a:solidFill>
                <a:effectLst/>
                <a:latin typeface="Roboto" panose="02000000000000000000" pitchFamily="2" charset="0"/>
              </a:rPr>
              <a:t>Four key elements in good Samaritan laws are:</a:t>
            </a:r>
            <a:endParaRPr lang="en-US" sz="2400" b="0" i="0" dirty="0">
              <a:solidFill>
                <a:srgbClr val="202124"/>
              </a:solidFill>
              <a:effectLst/>
              <a:latin typeface="Roboto" panose="02000000000000000000" pitchFamily="2" charset="0"/>
            </a:endParaRPr>
          </a:p>
          <a:p>
            <a:pPr algn="l">
              <a:buFont typeface="Arial" panose="020B0604020202020204" pitchFamily="34" charset="0"/>
              <a:buChar char="•"/>
            </a:pPr>
            <a:r>
              <a:rPr lang="en-US" sz="2400" b="0" i="0" dirty="0">
                <a:solidFill>
                  <a:srgbClr val="202124"/>
                </a:solidFill>
                <a:effectLst/>
                <a:latin typeface="Roboto" panose="02000000000000000000" pitchFamily="2" charset="0"/>
              </a:rPr>
              <a:t>Permission of ill/injured person when possible.</a:t>
            </a:r>
          </a:p>
          <a:p>
            <a:pPr algn="l">
              <a:buFont typeface="Arial" panose="020B0604020202020204" pitchFamily="34" charset="0"/>
              <a:buChar char="•"/>
            </a:pPr>
            <a:r>
              <a:rPr lang="en-US" sz="2400" b="0" i="0" dirty="0">
                <a:solidFill>
                  <a:srgbClr val="202124"/>
                </a:solidFill>
                <a:effectLst/>
                <a:latin typeface="Roboto" panose="02000000000000000000" pitchFamily="2" charset="0"/>
              </a:rPr>
              <a:t>Care given in appropriate (non-reckless) manner.</a:t>
            </a:r>
          </a:p>
          <a:p>
            <a:pPr algn="l">
              <a:buFont typeface="Arial" panose="020B0604020202020204" pitchFamily="34" charset="0"/>
              <a:buChar char="•"/>
            </a:pPr>
            <a:r>
              <a:rPr lang="en-US" sz="2400" b="0" i="0" dirty="0">
                <a:solidFill>
                  <a:srgbClr val="202124"/>
                </a:solidFill>
                <a:effectLst/>
                <a:latin typeface="Roboto" panose="02000000000000000000" pitchFamily="2" charset="0"/>
              </a:rPr>
              <a:t>Person covered by good Samaritan laws was NOT the one who caused an accident.</a:t>
            </a:r>
          </a:p>
          <a:p>
            <a:pPr algn="l">
              <a:buFont typeface="Arial" panose="020B0604020202020204" pitchFamily="34" charset="0"/>
              <a:buChar char="•"/>
            </a:pPr>
            <a:r>
              <a:rPr lang="en-US" sz="2400" b="0" i="0" dirty="0">
                <a:solidFill>
                  <a:srgbClr val="202124"/>
                </a:solidFill>
                <a:effectLst/>
                <a:latin typeface="Roboto" panose="02000000000000000000" pitchFamily="2" charset="0"/>
              </a:rPr>
              <a:t>Care was being given because it was an emergency and trained help had yet to arrive.</a:t>
            </a:r>
            <a:endParaRPr lang="en-US" sz="2400" dirty="0"/>
          </a:p>
          <a:p>
            <a:endParaRPr lang="en-US" sz="2400" dirty="0"/>
          </a:p>
          <a:p>
            <a:r>
              <a:rPr lang="en-US" sz="2400" dirty="0"/>
              <a:t>Protecting the person’s privacy</a:t>
            </a:r>
          </a:p>
          <a:p>
            <a:pPr marL="285750" indent="-285750">
              <a:buFont typeface="Arial" panose="020B0604020202020204" pitchFamily="34" charset="0"/>
              <a:buChar char="•"/>
            </a:pPr>
            <a:r>
              <a:rPr lang="en-US" sz="2400" dirty="0"/>
              <a:t>Keep private things private.</a:t>
            </a:r>
          </a:p>
          <a:p>
            <a:pPr marL="285750" indent="-285750">
              <a:buFont typeface="Arial" panose="020B0604020202020204" pitchFamily="34" charset="0"/>
              <a:buChar char="•"/>
            </a:pPr>
            <a:r>
              <a:rPr lang="en-US" sz="2400" dirty="0"/>
              <a:t>If you are at school, you are under FERPPA </a:t>
            </a:r>
          </a:p>
          <a:p>
            <a:endParaRPr lang="en-US" sz="2400" dirty="0"/>
          </a:p>
        </p:txBody>
      </p:sp>
    </p:spTree>
    <p:extLst>
      <p:ext uri="{BB962C8B-B14F-4D97-AF65-F5344CB8AC3E}">
        <p14:creationId xmlns:p14="http://schemas.microsoft.com/office/powerpoint/2010/main" val="54710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e the Beat SAVE A LIFE Facebook Post thumbnail">
            <a:extLst>
              <a:ext uri="{FF2B5EF4-FFF2-40B4-BE49-F238E27FC236}">
                <a16:creationId xmlns:a16="http://schemas.microsoft.com/office/drawing/2014/main" id="{1838D63B-E191-4490-8552-5C4D18F9BD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990600"/>
            <a:ext cx="6781800" cy="452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86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Outcomes</a:t>
            </a:r>
          </a:p>
        </p:txBody>
      </p:sp>
      <p:sp>
        <p:nvSpPr>
          <p:cNvPr id="3" name="Content Placeholder 2"/>
          <p:cNvSpPr>
            <a:spLocks noGrp="1"/>
          </p:cNvSpPr>
          <p:nvPr>
            <p:ph idx="1"/>
          </p:nvPr>
        </p:nvSpPr>
        <p:spPr>
          <a:xfrm>
            <a:off x="455393" y="1905000"/>
            <a:ext cx="9144000" cy="4572001"/>
          </a:xfrm>
        </p:spPr>
        <p:txBody>
          <a:bodyPr/>
          <a:lstStyle/>
          <a:p>
            <a:endParaRPr lang="en-US" dirty="0"/>
          </a:p>
          <a:p>
            <a:r>
              <a:rPr lang="en-US" sz="3600" dirty="0"/>
              <a:t>Requirements of Act </a:t>
            </a:r>
          </a:p>
          <a:p>
            <a:r>
              <a:rPr lang="en-US" sz="3600" dirty="0"/>
              <a:t>AHA guidelines on Hands Only CPR/AED</a:t>
            </a:r>
          </a:p>
          <a:p>
            <a:r>
              <a:rPr lang="en-US" sz="3600" dirty="0"/>
              <a:t>Resources</a:t>
            </a:r>
          </a:p>
          <a:p>
            <a:endParaRPr lang="en-US" dirty="0"/>
          </a:p>
        </p:txBody>
      </p:sp>
      <p:pic>
        <p:nvPicPr>
          <p:cNvPr id="1026" name="Picture 2" descr="2020 AHA Guidelines for CPR and ECC eBook | AHA">
            <a:extLst>
              <a:ext uri="{FF2B5EF4-FFF2-40B4-BE49-F238E27FC236}">
                <a16:creationId xmlns:a16="http://schemas.microsoft.com/office/drawing/2014/main" id="{165AF813-419D-4385-B8F8-83EA7F166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0744" y="3429000"/>
            <a:ext cx="3314980" cy="3329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96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 1016</a:t>
            </a:r>
          </a:p>
        </p:txBody>
      </p:sp>
      <p:sp>
        <p:nvSpPr>
          <p:cNvPr id="6" name="Text Placeholder 5">
            <a:extLst>
              <a:ext uri="{FF2B5EF4-FFF2-40B4-BE49-F238E27FC236}">
                <a16:creationId xmlns:a16="http://schemas.microsoft.com/office/drawing/2014/main" id="{55283BD1-1409-40D1-B460-FCF69ECB5F8E}"/>
              </a:ext>
            </a:extLst>
          </p:cNvPr>
          <p:cNvSpPr>
            <a:spLocks noGrp="1"/>
          </p:cNvSpPr>
          <p:nvPr>
            <p:ph type="body" idx="1"/>
          </p:nvPr>
        </p:nvSpPr>
        <p:spPr/>
        <p:txBody>
          <a:bodyPr/>
          <a:lstStyle/>
          <a:p>
            <a:endParaRPr lang="en-US" dirty="0">
              <a:hlinkClick r:id="rId3"/>
            </a:endParaRPr>
          </a:p>
          <a:p>
            <a:r>
              <a:rPr lang="en-US" sz="3600" dirty="0">
                <a:hlinkClick r:id="rId3"/>
              </a:rPr>
              <a:t>ACT 1016</a:t>
            </a:r>
            <a:endParaRPr lang="en-US" sz="3600" dirty="0"/>
          </a:p>
          <a:p>
            <a:endParaRPr lang="en-US" dirty="0"/>
          </a:p>
        </p:txBody>
      </p:sp>
      <p:sp>
        <p:nvSpPr>
          <p:cNvPr id="4" name="Content Placeholder 3">
            <a:extLst>
              <a:ext uri="{FF2B5EF4-FFF2-40B4-BE49-F238E27FC236}">
                <a16:creationId xmlns:a16="http://schemas.microsoft.com/office/drawing/2014/main" id="{DEA078BE-74B5-43F9-A504-17442C152DC9}"/>
              </a:ext>
            </a:extLst>
          </p:cNvPr>
          <p:cNvSpPr>
            <a:spLocks noGrp="1"/>
          </p:cNvSpPr>
          <p:nvPr>
            <p:ph sz="half" idx="2"/>
          </p:nvPr>
        </p:nvSpPr>
        <p:spPr/>
        <p:txBody>
          <a:bodyPr>
            <a:normAutofit/>
          </a:bodyPr>
          <a:lstStyle/>
          <a:p>
            <a:r>
              <a:rPr lang="en-US" dirty="0"/>
              <a:t>To require cardiopulmonary resuscitation instruction in public high school health and safety classes. </a:t>
            </a:r>
          </a:p>
          <a:p>
            <a:r>
              <a:rPr lang="en-US" dirty="0"/>
              <a:t>Public school student in grades 9-12 shall be trained in quality psychomotor skill based in CPR  before the student graduates from high school.</a:t>
            </a:r>
          </a:p>
          <a:p>
            <a:endParaRPr lang="en-US" dirty="0"/>
          </a:p>
          <a:p>
            <a:endParaRPr lang="en-US" dirty="0"/>
          </a:p>
          <a:p>
            <a:endParaRPr lang="en-US" dirty="0">
              <a:hlinkClick r:id="rId4"/>
            </a:endParaRPr>
          </a:p>
          <a:p>
            <a:endParaRPr lang="en-US" dirty="0">
              <a:hlinkClick r:id="rId4"/>
            </a:endParaRPr>
          </a:p>
          <a:p>
            <a:endParaRPr lang="en-US" dirty="0"/>
          </a:p>
        </p:txBody>
      </p:sp>
      <p:sp>
        <p:nvSpPr>
          <p:cNvPr id="7" name="Text Placeholder 6">
            <a:extLst>
              <a:ext uri="{FF2B5EF4-FFF2-40B4-BE49-F238E27FC236}">
                <a16:creationId xmlns:a16="http://schemas.microsoft.com/office/drawing/2014/main" id="{1B40156D-8A14-45C0-8540-713EC106A4C9}"/>
              </a:ext>
            </a:extLst>
          </p:cNvPr>
          <p:cNvSpPr>
            <a:spLocks noGrp="1"/>
          </p:cNvSpPr>
          <p:nvPr>
            <p:ph type="body" sz="quarter" idx="3"/>
          </p:nvPr>
        </p:nvSpPr>
        <p:spPr/>
        <p:txBody>
          <a:bodyPr/>
          <a:lstStyle/>
          <a:p>
            <a:endParaRPr lang="en-US" dirty="0">
              <a:hlinkClick r:id="rId4"/>
            </a:endParaRPr>
          </a:p>
          <a:p>
            <a:r>
              <a:rPr lang="en-US" sz="3600" dirty="0">
                <a:hlinkClick r:id="rId4"/>
              </a:rPr>
              <a:t>Rules and Regs</a:t>
            </a:r>
            <a:endParaRPr lang="en-US" sz="3600" dirty="0"/>
          </a:p>
          <a:p>
            <a:endParaRPr lang="en-US" dirty="0"/>
          </a:p>
        </p:txBody>
      </p:sp>
      <p:sp>
        <p:nvSpPr>
          <p:cNvPr id="8" name="Content Placeholder 7">
            <a:extLst>
              <a:ext uri="{FF2B5EF4-FFF2-40B4-BE49-F238E27FC236}">
                <a16:creationId xmlns:a16="http://schemas.microsoft.com/office/drawing/2014/main" id="{7B879163-E699-4C59-BA8F-4D5342DD5E5E}"/>
              </a:ext>
            </a:extLst>
          </p:cNvPr>
          <p:cNvSpPr>
            <a:spLocks noGrp="1"/>
          </p:cNvSpPr>
          <p:nvPr>
            <p:ph sz="quarter" idx="4"/>
          </p:nvPr>
        </p:nvSpPr>
        <p:spPr/>
        <p:txBody>
          <a:bodyPr>
            <a:normAutofit/>
          </a:bodyPr>
          <a:lstStyle/>
          <a:p>
            <a:r>
              <a:rPr lang="en-US" dirty="0"/>
              <a:t>The purpose of these Rules is to establish the requirements and procedures for governing school-based Automated External Defibrillator (AED) devices and Cardiopulmonary Resuscitation (CPR) programs in Arkansas Public Schools. </a:t>
            </a:r>
          </a:p>
          <a:p>
            <a:endParaRPr lang="en-US" dirty="0"/>
          </a:p>
        </p:txBody>
      </p:sp>
      <p:pic>
        <p:nvPicPr>
          <p:cNvPr id="2052" name="Picture 4" descr="6th grade: Hands Only CPR / Mock 911 call | USD 327">
            <a:extLst>
              <a:ext uri="{FF2B5EF4-FFF2-40B4-BE49-F238E27FC236}">
                <a16:creationId xmlns:a16="http://schemas.microsoft.com/office/drawing/2014/main" id="{AAEA31D9-D8B0-4DF9-B6A1-5424B94B71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6329" y="5181600"/>
            <a:ext cx="1434974" cy="1434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62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of CPR/AED- Hands Only</a:t>
            </a:r>
          </a:p>
        </p:txBody>
      </p:sp>
      <p:graphicFrame>
        <p:nvGraphicFramePr>
          <p:cNvPr id="7" name="Content Placeholder 6" descr="Segmented process showing 3 tasks arranged one below the other with downward pointing arrows to indicate progression from first task to second task and second task to third task. Placeholder text for task description   present under each group."/>
          <p:cNvGraphicFramePr>
            <a:graphicFrameLocks noGrp="1"/>
          </p:cNvGraphicFramePr>
          <p:nvPr>
            <p:ph sz="half" idx="2"/>
            <p:extLst>
              <p:ext uri="{D42A27DB-BD31-4B8C-83A1-F6EECF244321}">
                <p14:modId xmlns:p14="http://schemas.microsoft.com/office/powerpoint/2010/main" val="1937090960"/>
              </p:ext>
            </p:extLst>
          </p:nvPr>
        </p:nvGraphicFramePr>
        <p:xfrm>
          <a:off x="3429000" y="1600200"/>
          <a:ext cx="51054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882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One: Scene Safety and Find the Problem</a:t>
            </a:r>
          </a:p>
        </p:txBody>
      </p:sp>
      <p:sp>
        <p:nvSpPr>
          <p:cNvPr id="3" name="Text Placeholder 2"/>
          <p:cNvSpPr>
            <a:spLocks noGrp="1"/>
          </p:cNvSpPr>
          <p:nvPr>
            <p:ph type="body" idx="1"/>
          </p:nvPr>
        </p:nvSpPr>
        <p:spPr/>
        <p:txBody>
          <a:bodyPr/>
          <a:lstStyle/>
          <a:p>
            <a:r>
              <a:rPr lang="en-US" sz="3600" dirty="0"/>
              <a:t>Scene Safety</a:t>
            </a:r>
          </a:p>
        </p:txBody>
      </p:sp>
      <p:sp>
        <p:nvSpPr>
          <p:cNvPr id="4" name="Content Placeholder 3"/>
          <p:cNvSpPr>
            <a:spLocks noGrp="1"/>
          </p:cNvSpPr>
          <p:nvPr>
            <p:ph sz="half" idx="2"/>
          </p:nvPr>
        </p:nvSpPr>
        <p:spPr/>
        <p:txBody>
          <a:bodyPr/>
          <a:lstStyle/>
          <a:p>
            <a:r>
              <a:rPr lang="en-US" dirty="0"/>
              <a:t>Universal Precautions</a:t>
            </a:r>
          </a:p>
          <a:p>
            <a:r>
              <a:rPr lang="en-US" dirty="0"/>
              <a:t>Be aware of danger for yourself</a:t>
            </a:r>
          </a:p>
          <a:p>
            <a:r>
              <a:rPr lang="en-US" dirty="0"/>
              <a:t>Unsafe places may be a busy road, area where power lines are down, or a room with smoke or fumes</a:t>
            </a:r>
          </a:p>
        </p:txBody>
      </p:sp>
      <p:sp>
        <p:nvSpPr>
          <p:cNvPr id="5" name="Text Placeholder 4"/>
          <p:cNvSpPr>
            <a:spLocks noGrp="1"/>
          </p:cNvSpPr>
          <p:nvPr>
            <p:ph type="body" sz="quarter" idx="3"/>
          </p:nvPr>
        </p:nvSpPr>
        <p:spPr/>
        <p:txBody>
          <a:bodyPr/>
          <a:lstStyle/>
          <a:p>
            <a:r>
              <a:rPr lang="en-US" sz="3600" dirty="0"/>
              <a:t>Find the Problem</a:t>
            </a:r>
          </a:p>
        </p:txBody>
      </p:sp>
      <p:sp>
        <p:nvSpPr>
          <p:cNvPr id="6" name="Content Placeholder 5"/>
          <p:cNvSpPr>
            <a:spLocks noGrp="1"/>
          </p:cNvSpPr>
          <p:nvPr>
            <p:ph sz="quarter" idx="4"/>
          </p:nvPr>
        </p:nvSpPr>
        <p:spPr/>
        <p:txBody>
          <a:bodyPr/>
          <a:lstStyle/>
          <a:p>
            <a:r>
              <a:rPr lang="en-US" dirty="0"/>
              <a:t>Assess the ill or injured person</a:t>
            </a:r>
          </a:p>
          <a:p>
            <a:r>
              <a:rPr lang="en-US" dirty="0"/>
              <a:t>Is the person moving?</a:t>
            </a:r>
          </a:p>
          <a:p>
            <a:r>
              <a:rPr lang="en-US" dirty="0"/>
              <a:t>Is the person breathing?</a:t>
            </a:r>
          </a:p>
          <a:p>
            <a:endParaRPr lang="en-US" dirty="0"/>
          </a:p>
          <a:p>
            <a:endParaRPr lang="en-US" dirty="0"/>
          </a:p>
        </p:txBody>
      </p:sp>
    </p:spTree>
    <p:extLst>
      <p:ext uri="{BB962C8B-B14F-4D97-AF65-F5344CB8AC3E}">
        <p14:creationId xmlns:p14="http://schemas.microsoft.com/office/powerpoint/2010/main" val="263767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Two: Call 911 and get the AED</a:t>
            </a:r>
          </a:p>
        </p:txBody>
      </p:sp>
      <p:sp>
        <p:nvSpPr>
          <p:cNvPr id="3" name="Text Placeholder 2"/>
          <p:cNvSpPr>
            <a:spLocks noGrp="1"/>
          </p:cNvSpPr>
          <p:nvPr>
            <p:ph type="body" idx="1"/>
          </p:nvPr>
        </p:nvSpPr>
        <p:spPr/>
        <p:txBody>
          <a:bodyPr/>
          <a:lstStyle/>
          <a:p>
            <a:r>
              <a:rPr lang="en-US" sz="3600" dirty="0"/>
              <a:t>Calling 911</a:t>
            </a:r>
          </a:p>
        </p:txBody>
      </p:sp>
      <p:sp>
        <p:nvSpPr>
          <p:cNvPr id="4" name="Content Placeholder 3"/>
          <p:cNvSpPr>
            <a:spLocks noGrp="1"/>
          </p:cNvSpPr>
          <p:nvPr>
            <p:ph sz="half" idx="2"/>
          </p:nvPr>
        </p:nvSpPr>
        <p:spPr/>
        <p:txBody>
          <a:bodyPr>
            <a:normAutofit/>
          </a:bodyPr>
          <a:lstStyle/>
          <a:p>
            <a:r>
              <a:rPr lang="en-US" dirty="0"/>
              <a:t>Call 911</a:t>
            </a:r>
          </a:p>
          <a:p>
            <a:r>
              <a:rPr lang="en-US" dirty="0"/>
              <a:t>Tell dispatcher the emergency</a:t>
            </a:r>
          </a:p>
          <a:p>
            <a:r>
              <a:rPr lang="en-US" dirty="0"/>
              <a:t>Your location</a:t>
            </a:r>
          </a:p>
          <a:p>
            <a:r>
              <a:rPr lang="en-US" dirty="0"/>
              <a:t>How many is injured</a:t>
            </a:r>
          </a:p>
          <a:p>
            <a:r>
              <a:rPr lang="en-US" dirty="0"/>
              <a:t>Follow the dispatchers' directions</a:t>
            </a:r>
          </a:p>
          <a:p>
            <a:endParaRPr lang="en-US" dirty="0"/>
          </a:p>
        </p:txBody>
      </p:sp>
      <p:sp>
        <p:nvSpPr>
          <p:cNvPr id="5" name="Text Placeholder 4"/>
          <p:cNvSpPr>
            <a:spLocks noGrp="1"/>
          </p:cNvSpPr>
          <p:nvPr>
            <p:ph type="body" sz="quarter" idx="3"/>
          </p:nvPr>
        </p:nvSpPr>
        <p:spPr/>
        <p:txBody>
          <a:bodyPr/>
          <a:lstStyle/>
          <a:p>
            <a:r>
              <a:rPr lang="en-US" sz="3600" dirty="0"/>
              <a:t>AED</a:t>
            </a:r>
          </a:p>
        </p:txBody>
      </p:sp>
      <p:sp>
        <p:nvSpPr>
          <p:cNvPr id="6" name="Content Placeholder 5"/>
          <p:cNvSpPr>
            <a:spLocks noGrp="1"/>
          </p:cNvSpPr>
          <p:nvPr>
            <p:ph sz="quarter" idx="4"/>
          </p:nvPr>
        </p:nvSpPr>
        <p:spPr/>
        <p:txBody>
          <a:bodyPr>
            <a:normAutofit/>
          </a:bodyPr>
          <a:lstStyle/>
          <a:p>
            <a:r>
              <a:rPr lang="en-US" dirty="0"/>
              <a:t>Send some one to get the AED</a:t>
            </a:r>
          </a:p>
          <a:p>
            <a:r>
              <a:rPr lang="en-US" dirty="0"/>
              <a:t>Start Chest compressions</a:t>
            </a:r>
          </a:p>
          <a:p>
            <a:r>
              <a:rPr lang="en-US" dirty="0"/>
              <a:t>If you are alone, Leave ill person and get AED</a:t>
            </a:r>
          </a:p>
          <a:p>
            <a:endParaRPr lang="en-US" dirty="0"/>
          </a:p>
        </p:txBody>
      </p:sp>
      <p:pic>
        <p:nvPicPr>
          <p:cNvPr id="5122" name="Picture 2" descr="How AEDs in Public Places Can Restart Hearts | FDA">
            <a:extLst>
              <a:ext uri="{FF2B5EF4-FFF2-40B4-BE49-F238E27FC236}">
                <a16:creationId xmlns:a16="http://schemas.microsoft.com/office/drawing/2014/main" id="{EE046CAC-5936-4CFA-A73E-438A3D52C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4533948"/>
            <a:ext cx="3673871" cy="2057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96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Three: Start CPR and Use the AED</a:t>
            </a:r>
          </a:p>
        </p:txBody>
      </p:sp>
      <p:sp>
        <p:nvSpPr>
          <p:cNvPr id="3" name="Text Placeholder 2"/>
          <p:cNvSpPr>
            <a:spLocks noGrp="1"/>
          </p:cNvSpPr>
          <p:nvPr>
            <p:ph type="body" idx="1"/>
          </p:nvPr>
        </p:nvSpPr>
        <p:spPr/>
        <p:txBody>
          <a:bodyPr/>
          <a:lstStyle/>
          <a:p>
            <a:r>
              <a:rPr lang="en-US" sz="3600" dirty="0"/>
              <a:t>Start CPR</a:t>
            </a:r>
          </a:p>
        </p:txBody>
      </p:sp>
      <p:sp>
        <p:nvSpPr>
          <p:cNvPr id="4" name="Content Placeholder 3"/>
          <p:cNvSpPr>
            <a:spLocks noGrp="1"/>
          </p:cNvSpPr>
          <p:nvPr>
            <p:ph sz="half" idx="2"/>
          </p:nvPr>
        </p:nvSpPr>
        <p:spPr/>
        <p:txBody>
          <a:bodyPr>
            <a:normAutofit lnSpcReduction="10000"/>
          </a:bodyPr>
          <a:lstStyle/>
          <a:p>
            <a:r>
              <a:rPr lang="en-US" dirty="0"/>
              <a:t>Place the heel of one hand on the center of chest</a:t>
            </a:r>
          </a:p>
          <a:p>
            <a:r>
              <a:rPr lang="en-US" dirty="0"/>
              <a:t>Keep your arms straight</a:t>
            </a:r>
          </a:p>
          <a:p>
            <a:r>
              <a:rPr lang="en-US" dirty="0"/>
              <a:t>Lean over person and press down</a:t>
            </a:r>
          </a:p>
          <a:p>
            <a:r>
              <a:rPr lang="en-US" dirty="0"/>
              <a:t>Rate 100-120 minute</a:t>
            </a:r>
          </a:p>
          <a:p>
            <a:r>
              <a:rPr lang="en-US" dirty="0"/>
              <a:t>Depth 2 inches</a:t>
            </a:r>
          </a:p>
          <a:p>
            <a:r>
              <a:rPr lang="en-US" dirty="0"/>
              <a:t>Do not stop once you have started</a:t>
            </a:r>
          </a:p>
          <a:p>
            <a:endParaRPr lang="en-US" dirty="0"/>
          </a:p>
          <a:p>
            <a:endParaRPr lang="en-US" dirty="0"/>
          </a:p>
        </p:txBody>
      </p:sp>
      <p:sp>
        <p:nvSpPr>
          <p:cNvPr id="5" name="Text Placeholder 4"/>
          <p:cNvSpPr>
            <a:spLocks noGrp="1"/>
          </p:cNvSpPr>
          <p:nvPr>
            <p:ph type="body" sz="quarter" idx="3"/>
          </p:nvPr>
        </p:nvSpPr>
        <p:spPr/>
        <p:txBody>
          <a:bodyPr/>
          <a:lstStyle/>
          <a:p>
            <a:r>
              <a:rPr lang="en-US" sz="3600" dirty="0"/>
              <a:t>AED</a:t>
            </a:r>
          </a:p>
        </p:txBody>
      </p:sp>
      <p:sp>
        <p:nvSpPr>
          <p:cNvPr id="6" name="Content Placeholder 5"/>
          <p:cNvSpPr>
            <a:spLocks noGrp="1"/>
          </p:cNvSpPr>
          <p:nvPr>
            <p:ph sz="quarter" idx="4"/>
          </p:nvPr>
        </p:nvSpPr>
        <p:spPr/>
        <p:txBody>
          <a:bodyPr>
            <a:normAutofit lnSpcReduction="10000"/>
          </a:bodyPr>
          <a:lstStyle/>
          <a:p>
            <a:r>
              <a:rPr lang="en-US" dirty="0"/>
              <a:t>Turn AED on</a:t>
            </a:r>
          </a:p>
          <a:p>
            <a:r>
              <a:rPr lang="en-US" dirty="0"/>
              <a:t>Follow AED prompts</a:t>
            </a:r>
          </a:p>
          <a:p>
            <a:r>
              <a:rPr lang="en-US" dirty="0"/>
              <a:t>Remove pads</a:t>
            </a:r>
          </a:p>
          <a:p>
            <a:r>
              <a:rPr lang="en-US" dirty="0"/>
              <a:t>Cut clothing and bare the chest</a:t>
            </a:r>
          </a:p>
          <a:p>
            <a:r>
              <a:rPr lang="en-US" dirty="0"/>
              <a:t>Apply Pads</a:t>
            </a:r>
          </a:p>
          <a:p>
            <a:r>
              <a:rPr lang="en-US" dirty="0"/>
              <a:t>Analyzing heartrate- DO NOT touch patient</a:t>
            </a:r>
          </a:p>
          <a:p>
            <a:r>
              <a:rPr lang="en-US" dirty="0"/>
              <a:t>Shock if Advised- Continue CPR</a:t>
            </a:r>
          </a:p>
          <a:p>
            <a:endParaRPr lang="en-US" dirty="0"/>
          </a:p>
        </p:txBody>
      </p:sp>
    </p:spTree>
    <p:extLst>
      <p:ext uri="{BB962C8B-B14F-4D97-AF65-F5344CB8AC3E}">
        <p14:creationId xmlns:p14="http://schemas.microsoft.com/office/powerpoint/2010/main" val="117955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Perform Hands-Only CPR In Four Easy Steps - CPR Select">
            <a:extLst>
              <a:ext uri="{FF2B5EF4-FFF2-40B4-BE49-F238E27FC236}">
                <a16:creationId xmlns:a16="http://schemas.microsoft.com/office/drawing/2014/main" id="{D667661D-2CE6-4700-B899-FDD1DBC2D3A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Hotspot: Ram Dantu in the Zone | Benchmarks Online">
            <a:extLst>
              <a:ext uri="{FF2B5EF4-FFF2-40B4-BE49-F238E27FC236}">
                <a16:creationId xmlns:a16="http://schemas.microsoft.com/office/drawing/2014/main" id="{FB5FEF36-DD69-410A-9132-CE76088046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77026"/>
            <a:ext cx="9554319" cy="6703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33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teaching a class</a:t>
            </a:r>
          </a:p>
        </p:txBody>
      </p:sp>
      <p:sp>
        <p:nvSpPr>
          <p:cNvPr id="4" name="Content Placeholder 3">
            <a:extLst>
              <a:ext uri="{FF2B5EF4-FFF2-40B4-BE49-F238E27FC236}">
                <a16:creationId xmlns:a16="http://schemas.microsoft.com/office/drawing/2014/main" id="{DEA078BE-74B5-43F9-A504-17442C152DC9}"/>
              </a:ext>
            </a:extLst>
          </p:cNvPr>
          <p:cNvSpPr>
            <a:spLocks noGrp="1"/>
          </p:cNvSpPr>
          <p:nvPr>
            <p:ph idx="1"/>
          </p:nvPr>
        </p:nvSpPr>
        <p:spPr/>
        <p:txBody>
          <a:bodyPr>
            <a:noAutofit/>
          </a:bodyPr>
          <a:lstStyle/>
          <a:p>
            <a:r>
              <a:rPr lang="en-US" dirty="0"/>
              <a:t>Scene safety</a:t>
            </a:r>
          </a:p>
          <a:p>
            <a:r>
              <a:rPr lang="en-US" dirty="0"/>
              <a:t>How and when to call 911</a:t>
            </a:r>
          </a:p>
          <a:p>
            <a:r>
              <a:rPr lang="en-US" dirty="0"/>
              <a:t>Have students practice compressions first</a:t>
            </a:r>
          </a:p>
          <a:p>
            <a:pPr lvl="1"/>
            <a:r>
              <a:rPr lang="en-US" sz="2400" dirty="0"/>
              <a:t>Watch for hand placement, rate, rhythm. Are there arms locked, are they up and over the ill person?</a:t>
            </a:r>
          </a:p>
          <a:p>
            <a:r>
              <a:rPr lang="en-US" dirty="0"/>
              <a:t>Introduce AED, demonstrate what the real AED looks and sound like. Ask student how many you have on campus and where the are located.</a:t>
            </a:r>
          </a:p>
          <a:p>
            <a:r>
              <a:rPr lang="en-US" dirty="0"/>
              <a:t>Put it together from beginning</a:t>
            </a:r>
          </a:p>
          <a:p>
            <a:pPr lvl="1"/>
            <a:r>
              <a:rPr lang="en-US" sz="2400" dirty="0"/>
              <a:t>Pair up in teams and practice from top to bottom.</a:t>
            </a:r>
          </a:p>
          <a:p>
            <a:pPr lvl="1"/>
            <a:r>
              <a:rPr lang="en-US" sz="2400" dirty="0"/>
              <a:t>Have students practice a full two minutes</a:t>
            </a:r>
          </a:p>
        </p:txBody>
      </p:sp>
    </p:spTree>
    <p:extLst>
      <p:ext uri="{BB962C8B-B14F-4D97-AF65-F5344CB8AC3E}">
        <p14:creationId xmlns:p14="http://schemas.microsoft.com/office/powerpoint/2010/main" val="424600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edical Design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41.potx" id="{D7485564-6666-4DDB-B0D3-55F6E694D6E5}" vid="{6E950D30-6FC6-4411-BCFF-468AD9ECA787}"/>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Medical design presentation (widescreen)</Template>
  <TotalTime>1892</TotalTime>
  <Words>968</Words>
  <Application>Microsoft Office PowerPoint</Application>
  <PresentationFormat>Widescreen</PresentationFormat>
  <Paragraphs>132</Paragraphs>
  <Slides>14</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Franklin Gothic Medium</vt:lpstr>
      <vt:lpstr>Roboto</vt:lpstr>
      <vt:lpstr>Medical Design 16x9</vt:lpstr>
      <vt:lpstr>PowerPoint Presentation</vt:lpstr>
      <vt:lpstr>Learning Outcomes</vt:lpstr>
      <vt:lpstr>Act 1016</vt:lpstr>
      <vt:lpstr>Steps of CPR/AED- Hands Only</vt:lpstr>
      <vt:lpstr>Step One: Scene Safety and Find the Problem</vt:lpstr>
      <vt:lpstr>Step Two: Call 911 and get the AED</vt:lpstr>
      <vt:lpstr>Step Three: Start CPR and Use the AED</vt:lpstr>
      <vt:lpstr>PowerPoint Presentation</vt:lpstr>
      <vt:lpstr>When teaching a class</vt:lpstr>
      <vt:lpstr>Definitions</vt:lpstr>
      <vt:lpstr>Resources- Videos and Power Point</vt:lpstr>
      <vt:lpstr>Supplies You Will Need</vt:lpstr>
      <vt:lpstr>Legal Concerns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Hands Only CPR for Students</dc:title>
  <dc:creator>Rhonda McDonald</dc:creator>
  <cp:lastModifiedBy>Rhonda McDonald</cp:lastModifiedBy>
  <cp:revision>4</cp:revision>
  <dcterms:created xsi:type="dcterms:W3CDTF">2022-04-29T18:40:14Z</dcterms:created>
  <dcterms:modified xsi:type="dcterms:W3CDTF">2022-05-25T13:36:36Z</dcterms:modified>
</cp:coreProperties>
</file>